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69" r:id="rId4"/>
    <p:sldId id="286" r:id="rId5"/>
    <p:sldId id="277" r:id="rId6"/>
    <p:sldId id="260" r:id="rId7"/>
    <p:sldId id="266" r:id="rId8"/>
    <p:sldId id="278" r:id="rId9"/>
    <p:sldId id="271" r:id="rId10"/>
    <p:sldId id="285" r:id="rId11"/>
    <p:sldId id="279" r:id="rId12"/>
    <p:sldId id="28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34" autoAdjust="0"/>
    <p:restoredTop sz="94624" autoAdjust="0"/>
  </p:normalViewPr>
  <p:slideViewPr>
    <p:cSldViewPr>
      <p:cViewPr>
        <p:scale>
          <a:sx n="96" d="100"/>
          <a:sy n="96" d="100"/>
        </p:scale>
        <p:origin x="-198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3571876"/>
            <a:ext cx="2928958" cy="3111185"/>
          </a:xfrm>
          <a:prstGeom prst="rect">
            <a:avLst/>
          </a:prstGeom>
          <a:noFill/>
        </p:spPr>
      </p:pic>
      <p:pic>
        <p:nvPicPr>
          <p:cNvPr id="13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3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2" name="Picture 4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10185759">
            <a:off x="-302443" y="46998"/>
            <a:ext cx="4786346" cy="2653004"/>
          </a:xfrm>
          <a:prstGeom prst="rect">
            <a:avLst/>
          </a:prstGeom>
          <a:noFill/>
        </p:spPr>
      </p:pic>
      <p:pic>
        <p:nvPicPr>
          <p:cNvPr id="11" name="Picture 4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21213827">
            <a:off x="5742042" y="4906435"/>
            <a:ext cx="3527500" cy="1955243"/>
          </a:xfrm>
          <a:prstGeom prst="rect">
            <a:avLst/>
          </a:prstGeom>
          <a:noFill/>
        </p:spPr>
      </p:pic>
      <p:pic>
        <p:nvPicPr>
          <p:cNvPr id="14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7317" t="75773"/>
          <a:stretch>
            <a:fillRect/>
          </a:stretch>
        </p:blipFill>
        <p:spPr bwMode="auto">
          <a:xfrm>
            <a:off x="3071802" y="5857892"/>
            <a:ext cx="2714644" cy="753731"/>
          </a:xfrm>
          <a:prstGeom prst="rect">
            <a:avLst/>
          </a:prstGeom>
          <a:noFill/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928934"/>
            <a:ext cx="4700128" cy="37862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2617192" flipH="1">
            <a:off x="7710738" y="443354"/>
            <a:ext cx="942076" cy="866711"/>
          </a:xfrm>
          <a:prstGeom prst="rect">
            <a:avLst/>
          </a:prstGeom>
          <a:noFill/>
        </p:spPr>
      </p:pic>
      <p:pic>
        <p:nvPicPr>
          <p:cNvPr id="16" name="Picture 1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1695947">
            <a:off x="471414" y="2587262"/>
            <a:ext cx="722133" cy="664363"/>
          </a:xfrm>
          <a:prstGeom prst="rect">
            <a:avLst/>
          </a:prstGeom>
          <a:noFill/>
        </p:spPr>
      </p:pic>
      <p:pic>
        <p:nvPicPr>
          <p:cNvPr id="17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2622685">
            <a:off x="7882996" y="2185793"/>
            <a:ext cx="872031" cy="835203"/>
          </a:xfrm>
          <a:prstGeom prst="rect">
            <a:avLst/>
          </a:prstGeom>
          <a:noFill/>
        </p:spPr>
      </p:pic>
      <p:pic>
        <p:nvPicPr>
          <p:cNvPr id="18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 rot="20926618">
            <a:off x="1166681" y="1958909"/>
            <a:ext cx="646890" cy="619570"/>
          </a:xfrm>
          <a:prstGeom prst="rect">
            <a:avLst/>
          </a:prstGeom>
          <a:noFill/>
        </p:spPr>
      </p:pic>
      <p:pic>
        <p:nvPicPr>
          <p:cNvPr id="19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 rot="18733032" flipH="1">
            <a:off x="6867815" y="811329"/>
            <a:ext cx="794508" cy="7609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9545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1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01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87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25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6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46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6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2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10185759">
            <a:off x="-82910" y="268792"/>
            <a:ext cx="3182815" cy="1764189"/>
          </a:xfrm>
          <a:prstGeom prst="rect">
            <a:avLst/>
          </a:prstGeom>
          <a:noFill/>
        </p:spPr>
      </p:pic>
      <p:pic>
        <p:nvPicPr>
          <p:cNvPr id="10" name="Picture 4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21213827">
            <a:off x="6413415" y="5241331"/>
            <a:ext cx="2656429" cy="1472421"/>
          </a:xfrm>
          <a:prstGeom prst="rect">
            <a:avLst/>
          </a:prstGeom>
          <a:noFill/>
        </p:spPr>
      </p:pic>
      <p:pic>
        <p:nvPicPr>
          <p:cNvPr id="11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 l="7317" t="75773"/>
          <a:stretch>
            <a:fillRect/>
          </a:stretch>
        </p:blipFill>
        <p:spPr bwMode="auto">
          <a:xfrm>
            <a:off x="1857356" y="6000768"/>
            <a:ext cx="1928826" cy="535546"/>
          </a:xfrm>
          <a:prstGeom prst="rect">
            <a:avLst/>
          </a:prstGeom>
          <a:noFill/>
        </p:spPr>
      </p:pic>
      <p:pic>
        <p:nvPicPr>
          <p:cNvPr id="12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/>
          </a:blip>
          <a:srcRect l="7317" t="75773"/>
          <a:stretch>
            <a:fillRect/>
          </a:stretch>
        </p:blipFill>
        <p:spPr bwMode="auto">
          <a:xfrm rot="16200000">
            <a:off x="-579596" y="4651508"/>
            <a:ext cx="2000264" cy="555381"/>
          </a:xfrm>
          <a:prstGeom prst="rect">
            <a:avLst/>
          </a:prstGeom>
          <a:noFill/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240614"/>
            <a:ext cx="3071834" cy="2474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54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395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2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8282186" flipH="1">
            <a:off x="6867815" y="811329"/>
            <a:ext cx="794508" cy="760954"/>
          </a:xfrm>
          <a:prstGeom prst="rect">
            <a:avLst/>
          </a:prstGeom>
          <a:noFill/>
        </p:spPr>
      </p:pic>
      <p:pic>
        <p:nvPicPr>
          <p:cNvPr id="12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815608" flipH="1">
            <a:off x="1772094" y="730998"/>
            <a:ext cx="727097" cy="66893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 userDrawn="1"/>
        </p:nvGrpSpPr>
        <p:grpSpPr>
          <a:xfrm>
            <a:off x="285720" y="214290"/>
            <a:ext cx="8646925" cy="428628"/>
            <a:chOff x="285720" y="214290"/>
            <a:chExt cx="8646925" cy="428628"/>
          </a:xfrm>
        </p:grpSpPr>
        <p:pic>
          <p:nvPicPr>
            <p:cNvPr id="1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>
              <a:off x="7429520" y="214290"/>
              <a:ext cx="1503125" cy="428628"/>
            </a:xfrm>
            <a:prstGeom prst="rect">
              <a:avLst/>
            </a:prstGeom>
            <a:noFill/>
          </p:spPr>
        </p:pic>
        <p:grpSp>
          <p:nvGrpSpPr>
            <p:cNvPr id="23" name="Группа 22"/>
            <p:cNvGrpSpPr/>
            <p:nvPr userDrawn="1"/>
          </p:nvGrpSpPr>
          <p:grpSpPr>
            <a:xfrm>
              <a:off x="285720" y="214290"/>
              <a:ext cx="7361041" cy="428628"/>
              <a:chOff x="428596" y="2500306"/>
              <a:chExt cx="7361041" cy="428628"/>
            </a:xfrm>
          </p:grpSpPr>
          <p:pic>
            <p:nvPicPr>
              <p:cNvPr id="17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628651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1857356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0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3357554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1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85775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28596" y="2500306"/>
                <a:ext cx="1503125" cy="42862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5" name="Группа 24"/>
          <p:cNvGrpSpPr/>
          <p:nvPr userDrawn="1"/>
        </p:nvGrpSpPr>
        <p:grpSpPr>
          <a:xfrm>
            <a:off x="357158" y="6215082"/>
            <a:ext cx="8646925" cy="428628"/>
            <a:chOff x="285720" y="214290"/>
            <a:chExt cx="8646925" cy="428628"/>
          </a:xfrm>
        </p:grpSpPr>
        <p:pic>
          <p:nvPicPr>
            <p:cNvPr id="2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>
              <a:off x="7429520" y="214290"/>
              <a:ext cx="1503125" cy="428628"/>
            </a:xfrm>
            <a:prstGeom prst="rect">
              <a:avLst/>
            </a:prstGeom>
            <a:noFill/>
          </p:spPr>
        </p:pic>
        <p:grpSp>
          <p:nvGrpSpPr>
            <p:cNvPr id="27" name="Группа 22"/>
            <p:cNvGrpSpPr/>
            <p:nvPr userDrawn="1"/>
          </p:nvGrpSpPr>
          <p:grpSpPr>
            <a:xfrm>
              <a:off x="285720" y="214290"/>
              <a:ext cx="7361041" cy="428628"/>
              <a:chOff x="428596" y="2500306"/>
              <a:chExt cx="7361041" cy="428628"/>
            </a:xfrm>
          </p:grpSpPr>
          <p:pic>
            <p:nvPicPr>
              <p:cNvPr id="28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628651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9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1857356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0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3357554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1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85775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28596" y="2500306"/>
                <a:ext cx="1503125" cy="42862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Группа 40"/>
          <p:cNvGrpSpPr/>
          <p:nvPr userDrawn="1"/>
        </p:nvGrpSpPr>
        <p:grpSpPr>
          <a:xfrm>
            <a:off x="214282" y="500042"/>
            <a:ext cx="428628" cy="5932281"/>
            <a:chOff x="2071671" y="1285861"/>
            <a:chExt cx="428628" cy="5932281"/>
          </a:xfrm>
        </p:grpSpPr>
        <p:pic>
          <p:nvPicPr>
            <p:cNvPr id="37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4823506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38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3323308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39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1823110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0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6252266"/>
              <a:ext cx="1503125" cy="428628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 userDrawn="1"/>
        </p:nvGrpSpPr>
        <p:grpSpPr>
          <a:xfrm flipH="1">
            <a:off x="8429652" y="500042"/>
            <a:ext cx="500066" cy="6000768"/>
            <a:chOff x="2071671" y="1285861"/>
            <a:chExt cx="428628" cy="5932281"/>
          </a:xfrm>
        </p:grpSpPr>
        <p:pic>
          <p:nvPicPr>
            <p:cNvPr id="43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4823506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4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3323308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5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1823110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6252266"/>
              <a:ext cx="1503125" cy="428628"/>
            </a:xfrm>
            <a:prstGeom prst="rect">
              <a:avLst/>
            </a:prstGeom>
            <a:noFill/>
          </p:spPr>
        </p:pic>
      </p:grpSp>
      <p:pic>
        <p:nvPicPr>
          <p:cNvPr id="8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815608" flipH="1">
            <a:off x="7710738" y="443354"/>
            <a:ext cx="942076" cy="866711"/>
          </a:xfrm>
          <a:prstGeom prst="rect">
            <a:avLst/>
          </a:prstGeom>
          <a:noFill/>
        </p:spPr>
      </p:pic>
      <p:pic>
        <p:nvPicPr>
          <p:cNvPr id="10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388927" flipH="1">
            <a:off x="8041438" y="2185530"/>
            <a:ext cx="794508" cy="760954"/>
          </a:xfrm>
          <a:prstGeom prst="rect">
            <a:avLst/>
          </a:prstGeom>
          <a:noFill/>
        </p:spPr>
      </p:pic>
      <p:pic>
        <p:nvPicPr>
          <p:cNvPr id="13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10544968" flipV="1">
            <a:off x="458067" y="1818167"/>
            <a:ext cx="900728" cy="828671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21375328">
            <a:off x="500034" y="500042"/>
            <a:ext cx="1136929" cy="10889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13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B29274-3CFA-4DFB-BC1C-28E593F696BD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87B192-3F30-47DF-BC8E-A21D7128680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8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cf/2c/f8/cf2cf8eacfb1be056abf126f895e1e07.jpg" TargetMode="External"/><Relationship Id="rId7" Type="http://schemas.openxmlformats.org/officeDocument/2006/relationships/hyperlink" Target="https://cf3.ppt-online.org/files3/slide/1/1dMhuHEoPBGYgUFND4LesrjAJfaOC20Sn7W96V/slide-24.jpg" TargetMode="External"/><Relationship Id="rId2" Type="http://schemas.openxmlformats.org/officeDocument/2006/relationships/hyperlink" Target="https://sun9-70.userapi.com/impg/KML7kGL7fVMuAjwY58zcaYQ4ZFnYi_j2tLWUxw/Wrfu0-paVsQ.jpg?size=960x816&amp;quality=95&amp;sign=ad1375af4c65172449d65c76cba469e9&amp;c_uniq_tag=GxoV4xON_x1_1tAVEWCLmHrqhoGjekF22V8gmqeaB2M&amp;type=albu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voiraskraski.ru/wp-content/uploads/2022/06/risuem-dvumya-rukami-9.jpg" TargetMode="External"/><Relationship Id="rId5" Type="http://schemas.openxmlformats.org/officeDocument/2006/relationships/hyperlink" Target="https://www.my22.ru/wp-content/uploads/2021/03/kartin-mal.jpeg" TargetMode="External"/><Relationship Id="rId4" Type="http://schemas.openxmlformats.org/officeDocument/2006/relationships/hyperlink" Target="https://www.b17.ru/foto/uploaded/upl_1645642286_598520_9qbv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057B62-0CA7-386E-F6F0-707961E6ED0A}"/>
              </a:ext>
            </a:extLst>
          </p:cNvPr>
          <p:cNvSpPr txBox="1"/>
          <p:nvPr/>
        </p:nvSpPr>
        <p:spPr>
          <a:xfrm>
            <a:off x="179512" y="476672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</a:t>
            </a:r>
          </a:p>
          <a:p>
            <a:pPr lvl="1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«Правополушарное рисование в развитии межполушарного взаимодействия»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330E075-879B-CC5E-2843-58F786C89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0032" y="3617655"/>
            <a:ext cx="3672408" cy="2554545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Холодова Юлия Валерьевна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Изо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№17 «Ладушки»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Новоалтайска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xmlns="" val="180139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Admin\Documents\инт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11" cy="642942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750" y="14287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3878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https://sun9-70.userapi.com/impg/KML7kGL7fVMuAjwY58zcaYQ4ZFnYi_j2tLWUxw/Wrfu0-paVsQ.jpg?size=960x816&amp;quality=95&amp;sign=ad1375af4c65172449d65c76cba469e9&amp;c_uniq_tag=GxoV4xON_x1_1tAVEWCLmHrqhoGjekF22V8gmqeaB2M&amp;type=album</a:t>
            </a:r>
            <a:r>
              <a:rPr lang="ru-RU" dirty="0" smtClean="0">
                <a:solidFill>
                  <a:srgbClr val="002060"/>
                </a:solidFill>
              </a:rPr>
              <a:t> полушария мозга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3"/>
              </a:rPr>
              <a:t>https://i.pinimg.com/originals/cf/2c/f8/cf2cf8eacfb1be056abf126f895e1e07.jpg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ваза-лица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4"/>
              </a:rPr>
              <a:t>https://www.b17.ru/foto/uploaded/upl_1645642286_598520_9qbv3.jpg</a:t>
            </a:r>
            <a:r>
              <a:rPr lang="ru-RU" dirty="0" smtClean="0">
                <a:solidFill>
                  <a:srgbClr val="002060"/>
                </a:solidFill>
              </a:rPr>
              <a:t> мозг взрослый и ребенок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5"/>
              </a:rPr>
              <a:t>https</a:t>
            </a:r>
            <a:r>
              <a:rPr lang="ru-RU" u="sng" dirty="0" smtClean="0">
                <a:solidFill>
                  <a:srgbClr val="002060"/>
                </a:solidFill>
                <a:hlinkClick r:id="rId5"/>
              </a:rPr>
              <a:t>://</a:t>
            </a:r>
            <a:r>
              <a:rPr lang="ru-RU" u="sng" dirty="0" smtClean="0">
                <a:solidFill>
                  <a:srgbClr val="002060"/>
                </a:solidFill>
                <a:hlinkClick r:id="rId5"/>
              </a:rPr>
              <a:t>www.my22.ru/wp-content/uploads/2021/03/kartin-mal.jpeg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рисунки 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6"/>
              </a:rPr>
              <a:t>tvoiraskraski.ru/wp-content/uploads/2022/06/risuem-dvumya-rukami-9.jpg</a:t>
            </a:r>
            <a:r>
              <a:rPr lang="ru-RU" dirty="0" smtClean="0">
                <a:solidFill>
                  <a:srgbClr val="002060"/>
                </a:solidFill>
              </a:rPr>
              <a:t> зеркальное рисование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7"/>
              </a:rPr>
              <a:t>cf3.ppt-online.org/files3/slide/1/1dMhuHEoPBGYgUFND4LesrjAJfaOC20Sn7W96V/slide-24.jpg</a:t>
            </a:r>
            <a:r>
              <a:rPr lang="ru-RU" dirty="0" smtClean="0">
                <a:solidFill>
                  <a:srgbClr val="002060"/>
                </a:solidFill>
              </a:rPr>
              <a:t> Обучая  левое полушарие...</a:t>
            </a:r>
          </a:p>
          <a:p>
            <a:pPr marL="651510" lvl="0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0892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0438" cy="1991714"/>
          </a:xfrm>
        </p:spPr>
        <p:txBody>
          <a:bodyPr/>
          <a:lstStyle/>
          <a:p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/>
          </a:p>
        </p:txBody>
      </p:sp>
      <p:pic>
        <p:nvPicPr>
          <p:cNvPr id="3" name="Рисунок 2" descr="left-and-right-cerebral-hemisphe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40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AD950-59CF-0AB9-3C0D-72652762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E2C900C-2A29-62FB-0636-F9EA1042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3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39A59-3368-FA5F-F6FC-6876F4C64D78}"/>
              </a:ext>
            </a:extLst>
          </p:cNvPr>
          <p:cNvSpPr txBox="1"/>
          <p:nvPr/>
        </p:nvSpPr>
        <p:spPr>
          <a:xfrm>
            <a:off x="611560" y="692696"/>
            <a:ext cx="78488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Обучая левое полушарие, вы обучаете только левое полушарие. Обучая правое полушарие, вы обучаете весь мозг...» </a:t>
            </a:r>
          </a:p>
          <a:p>
            <a:pPr algn="r"/>
            <a:r>
              <a:rPr lang="ru-RU" sz="4400" b="1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И. </a:t>
            </a:r>
            <a:r>
              <a:rPr lang="ru-RU" sz="4400" b="1" i="1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Соньер</a:t>
            </a:r>
            <a:endParaRPr lang="ru-RU" sz="4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967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07776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выполнение которых стимулирует работу правого полушария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1381999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Рисование воображаемых предметов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3" y="188640"/>
            <a:ext cx="694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рисование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Левая рука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рука</a:t>
            </a:r>
          </a:p>
          <a:p>
            <a:pPr lvl="0" algn="ctr"/>
            <a:endParaRPr lang="ru-RU" sz="3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5277FE07-58EB-D69D-F724-EEF1C680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7481208" cy="51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6532" y="304535"/>
            <a:ext cx="9360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развивается мозг у  ВЗРОСЛЫХ и ДЕТЕЙ?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A698A61-4DD2-46D8-A358-F1FA8BCF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90" y="1409965"/>
            <a:ext cx="83524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85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6269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Правополушарное рисование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5174C98-ED7D-4CAE-46C5-BA0F2249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2" y="804025"/>
            <a:ext cx="903649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91C65F-BA34-221A-91C8-CD969661FA07}"/>
              </a:ext>
            </a:extLst>
          </p:cNvPr>
          <p:cNvSpPr txBox="1"/>
          <p:nvPr/>
        </p:nvSpPr>
        <p:spPr>
          <a:xfrm>
            <a:off x="683568" y="764704"/>
            <a:ext cx="81369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Важные моменты!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Отключить логику и рациональную оценку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Во время работы нежелательно разговаривать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ри создании фона важно не останавливаться на краю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</a:t>
            </a:r>
            <a:r>
              <a:rPr lang="ru-RU" sz="36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е бояться выходить за рамки листа.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42811410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138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Апекс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Интернет-ресурсы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114</cp:revision>
  <dcterms:created xsi:type="dcterms:W3CDTF">2015-10-19T13:24:03Z</dcterms:created>
  <dcterms:modified xsi:type="dcterms:W3CDTF">2023-11-21T08:48:04Z</dcterms:modified>
</cp:coreProperties>
</file>