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9" r:id="rId11"/>
    <p:sldId id="263" r:id="rId12"/>
    <p:sldId id="270" r:id="rId13"/>
    <p:sldId id="271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9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5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0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81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2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3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2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2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6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8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A1D545-CA00-4E67-9823-01453F99A0D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8D61-C245-4572-B45D-C3E3389C3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2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1844824"/>
            <a:ext cx="7449974" cy="1944216"/>
          </a:xfrm>
        </p:spPr>
        <p:txBody>
          <a:bodyPr anchor="t"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развития речи во 2 классе.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Обучающее сочинение по картине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В.Васнецова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«Богатыри»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4777380"/>
            <a:ext cx="8064896" cy="86142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составлена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первой квалификационной категории</a:t>
            </a:r>
          </a:p>
          <a:p>
            <a:pPr algn="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Дроголюбской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Н.Г.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г.Владимира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«Средняя общеобразовательная школа №28»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37145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895133/pub_5e1684b3aad43600ae41334e_5e16887a78125e00b1ea663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682" y="692696"/>
            <a:ext cx="8143900" cy="5309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56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учиться составлять описание героев репродукции </a:t>
            </a:r>
            <a:br>
              <a:rPr lang="ru-RU" dirty="0" smtClean="0"/>
            </a:br>
            <a:r>
              <a:rPr lang="ru-RU" dirty="0" smtClean="0"/>
              <a:t>- развивать умение составлять предложения, развивать речь, память, внимание</a:t>
            </a:r>
            <a:br>
              <a:rPr lang="ru-RU" dirty="0" smtClean="0"/>
            </a:br>
            <a:r>
              <a:rPr lang="ru-RU" dirty="0" smtClean="0"/>
              <a:t>- учиться работать в группах, сотрудничать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895133/pub_5e1684b3aad43600ae41334e_5e16887a78125e00b1ea663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764704"/>
            <a:ext cx="8143900" cy="5309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35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714379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План: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908720"/>
            <a:ext cx="7923241" cy="52349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*Вступление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             (что мы видим)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*Основная часть </a:t>
            </a:r>
          </a:p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             (описание Ильи Муромца на коне,                описание Добрыни Никитича на коне, описание Алеши Поповича на коне, описание природы)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*Заключение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            (идея создания картины)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zen_doc/1895133/pub_5e1684b3aad43600ae41334e_5e16887a78125e00b1ea663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764704"/>
            <a:ext cx="8143900" cy="5309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286016"/>
          </a:xfrm>
        </p:spPr>
        <p:txBody>
          <a:bodyPr/>
          <a:lstStyle/>
          <a:p>
            <a:r>
              <a:rPr lang="ru-RU" dirty="0" smtClean="0"/>
              <a:t>Спасибо за работу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vi-VN" dirty="0" smtClean="0"/>
              <a:t>Ви́ктор Миха́йлович Васнецо́в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sz="2000" dirty="0"/>
          </a:p>
        </p:txBody>
      </p:sp>
      <p:sp>
        <p:nvSpPr>
          <p:cNvPr id="1026" name="AutoShape 2" descr="https://aria-art.ru/0/V/Vasnecovy.%20Shkol'naja%20jenciklopedija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vsshlesnoy.ucoz.ru/2018/News/alyon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605845" cy="504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«Витязь на распутье»</a:t>
            </a:r>
            <a:endParaRPr lang="ru-RU" dirty="0"/>
          </a:p>
        </p:txBody>
      </p:sp>
      <p:sp>
        <p:nvSpPr>
          <p:cNvPr id="1026" name="AutoShape 2" descr="https://renesans.ru/russian_artist/vasnecov/pictures/i/vityz-na-rasputie-18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bs.twimg.com/media/EGowXhzXUAESCD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zen_doc/3845269/pub_5f53898ac84c033ffd8b9ba5_5f538f38c84c033ffd9478f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715272" cy="426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«Богатыри»</a:t>
            </a:r>
            <a:endParaRPr lang="ru-RU" dirty="0"/>
          </a:p>
        </p:txBody>
      </p:sp>
      <p:sp>
        <p:nvSpPr>
          <p:cNvPr id="15362" name="AutoShape 2" descr="https://aria-art.ru/0/V/Vasnecov%20V.%20Tri%20bogatyrja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1.bp.blogspot.com/-x7BZuApEH9A/Xny1AaseVoI/AAAAAAAADu0/8dpFDDeEmYE_UARIxsSqxh_ezJl_BeWUACEwYBhgLKs0DAMBZVoA_I-VkvriYtr9W5f-2RjzGCuhq66-pGIjVjIBgIjqJcQAiciX8-CJk9FMktLyv_PfiimQMiWSlaRMVYRtaJvgUhO0vBRUuUHkELAn6IkbcaJCye9bbaQpxUO8pU0SPnwPwNfx94pDdh3FBe9gfc7H3N9wlFDMgkcvR4WYszKxS9weQuVkG_pawh-MkSrcgteELtvpKuvk-2TtsBGOJ0dkL9MHRnNff859KbsHkdajSoTE71iuqyvIGwq284sA4kL2himEyYhQteKfzMcKxdd6CsVb-XB265LbdKM68Fqx5fKnwSnxCtFvFYtI6cn6UZGnjfokt7iwgBOR6jxU3CDdmYRe_iD4PeSjEhCoS0UcNUbtBbN0-TLHB5Jxel8nJ_TwId5gjkYpnJdl89KTu_kKQq_EQA1vWyERaal91xWey0rFU-MwG7lRBOghdwnfdYxE2k1MCcxS9MVVNGUycGg4rEUHnNCdYta9Kx0SjjbMOJRk5q6siUVV9LBFs92gH3-dnEwcxgTMDFCijp7JR34hfLqiSFbEWyBVm5OkI6-Du_rlpEm1b63GJJRipVPdh6vwVjkl218ugS16IMBORSgEONaqRiC7YHLUw1_Ty8wU/s1600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466082" cy="485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928670"/>
            <a:ext cx="4257676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«Иван-царевич </a:t>
            </a:r>
            <a:r>
              <a:rPr lang="ru-RU" dirty="0"/>
              <a:t>и</a:t>
            </a:r>
            <a:r>
              <a:rPr lang="ru-RU" dirty="0" smtClean="0"/>
              <a:t> Серый Волк»</a:t>
            </a:r>
            <a:endParaRPr lang="ru-RU" dirty="0"/>
          </a:p>
        </p:txBody>
      </p:sp>
      <p:sp>
        <p:nvSpPr>
          <p:cNvPr id="16386" name="AutoShape 2" descr="https://printonic.ru/uploads/images/2016/02/22/img_56cad73f8d8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culptprivet.ru/wp-content/uploads/2019/06/x2019-06-21-23.19.45-min.jpg.pagespeed.ic.M6p74zF_B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4.bp.blogspot.com/-pGpeJB3S2sE/W8zebxc2suI/AAAAAAAAE6c/wyaeS6WcWts2jW-pVWyNeFMZxFyHRu_tgCEwYBhgL/s1600/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505227"/>
            <a:ext cx="3929090" cy="570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071546"/>
            <a:ext cx="3614734" cy="271464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Алёнушка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7410" name="AutoShape 2" descr="https://oformitel-spb.ru/image/catalog/kartiny/tales/Vasnecov-Alenush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my-dict.ru/media/q/2019/11/18/5e289394f34abb06790e9f09/0_5e2c4360309444.458001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yandex-images.naydex.net/tVTZ96436/b52e8fR6Vrqw/GWiURORwBmQYqejfBap9vaR9DMgVlJ7e1BKz46I9gjdsjv-Jh1SjWMU6caaRUz6U4apwKHbVdrpb7SwkmyfONEnJYKSwZYdxCZifyoWuaWlReLkdUVAbqwBTRpPjTDayHFiaXYZQZl2AHNHW8VQ8Z6ObporA19GYqTzcBBtXqjXN7TNHARNUR6jL7v9HmHseth0euvaAr54lFTETIioxxS0Pjtsn49Y_YG6EQdZ3vLXgCNcaY-UxmBmuL7WZRRnx3L3zhZUDJGV5yFxfFLvbbudvnJomcC8f15SD8WHKYdQO7H9bR_Lmv8DPBuPWpF1ko_oGeBPHI4lZzD02qaVqgz-tUNQkkKYUiAivrQSLmb92za0rBRBMXtfGs8DSSWL1n3__-GUDF37TTCYhhMcO5ZDoFVlQxgFKGe1vFuu3KdB-jBCkFUJnl1rIv13EqGp892xMmLRirM0FdxHR48sCtd7cnRukcxUP4F8WQYa33aeiqaf6YueBuPie3oV79GvTH69iZ9Wip0SLW1zeRxgZ70ZOral2o-8M1kbC8MJYAPRtzVy55QAUvWKNhYNUhvyUkdl2OhJ1Utr5ns52agRrQixdIbTnopW2i6i83vSZC48G_Ux55XMfPcQkEgCyOhC3_J18iWRyZA8yzTQxNJWshcG4pelQxBCaWr-fJohW2VB9jhM1V6GUFikYnJ91CchdZP0uySSSDT_EV-ESgwhhxdyObQhHcLVdUmwWoxSnPPaQKuXbo4Xw2whNr1eaNNsTj-9yhHdQZ5Z52j8s9Eo5znRd3ar0QD0Px0fiA1FYAyes3S7oJBNGzGFsFqO1RE-Eogv3OkOEEauZj5zH2fZ54k4dYJS3QPYXSctdXlabaF12nK7ZNPBujhen4-JiawCl_N_-2jRiBh7Sv7QxhdZe1uPb1vlh1eF6y6_fJlsny0PPj3IVZDLlRWlJvm-lCalORM69KpazTX61ZO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zen_doc/3845269/pub_5f53898ac84c033ffd8b9ba5_5f538f38c84c033ffd9478f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353484" cy="24053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Picture 6" descr="https://4.bp.blogspot.com/-pGpeJB3S2sE/W8zebxc2suI/AAAAAAAAE6c/wyaeS6WcWts2jW-pVWyNeFMZxFyHRu_tgCEwYBhgL/s1600/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7166"/>
            <a:ext cx="1943471" cy="2821737"/>
          </a:xfrm>
          <a:prstGeom prst="rect">
            <a:avLst/>
          </a:prstGeom>
          <a:noFill/>
        </p:spPr>
      </p:pic>
      <p:pic>
        <p:nvPicPr>
          <p:cNvPr id="4" name="Picture 4" descr="https://1.bp.blogspot.com/-x7BZuApEH9A/Xny1AaseVoI/AAAAAAAADu0/8dpFDDeEmYE_UARIxsSqxh_ezJl_BeWUACEwYBhgLKs0DAMBZVoA_I-VkvriYtr9W5f-2RjzGCuhq66-pGIjVjIBgIjqJcQAiciX8-CJk9FMktLyv_PfiimQMiWSlaRMVYRtaJvgUhO0vBRUuUHkELAn6IkbcaJCye9bbaQpxUO8pU0SPnwPwNfx94pDdh3FBe9gfc7H3N9wlFDMgkcvR4WYszKxS9weQuVkG_pawh-MkSrcgteELtvpKuvk-2TtsBGOJ0dkL9MHRnNff859KbsHkdajSoTE71iuqyvIGwq284sA4kL2himEyYhQteKfzMcKxdd6CsVb-XB265LbdKM68Fqx5fKnwSnxCtFvFYtI6cn6UZGnjfokt7iwgBOR6jxU3CDdmYRe_iD4PeSjEhCoS0UcNUbtBbN0-TLHB5Jxel8nJ_TwId5gjkYpnJdl89KTu_kKQq_EQA1vWyERaal91xWey0rFU-MwG7lRBOghdwnfdYxE2k1MCcxS9MVVNGUycGg4rEUHnNCdYta9Kx0SjjbMOJRk5q6siUVV9LBFs92gH3-dnEwcxgTMDFCijp7JR34hfLqiSFbEWyBVm5OkI6-Du_rlpEm1b63GJJRipVPdh6vwVjkl218ugS16IMBORSgEONaqRiC7YHLUw1_Ty8wU/s1600/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178848"/>
            <a:ext cx="4286280" cy="321828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6" descr="https://yandex-images.naydex.net/tVTZ96436/b52e8fR6Vrqw/GWiURORwBmQYqejfBap9vaR9DMgVlJ7e1BKz46I9gjdsjv-Jh1SjWMU6caaRUz6U4apwKHbVdrpb7SwkmyfONEnJYKSwZYdxCZifyoWuaWlReLkdUVAbqwBTRpPjTDayHFiaXYZQZl2AHNHW8VQ8Z6ObporA19GYqTzcBBtXqjXN7TNHARNUR6jL7v9HmHseth0euvaAr54lFTETIioxxS0Pjtsn49Y_YG6EQdZ3vLXgCNcaY-UxmBmuL7WZRRnx3L3zhZUDJGV5yFxfFLvbbudvnJomcC8f15SD8WHKYdQO7H9bR_Lmv8DPBuPWpF1ko_oGeBPHI4lZzD02qaVqgz-tUNQkkKYUiAivrQSLmb92za0rBRBMXtfGs8DSSWL1n3__-GUDF37TTCYhhMcO5ZDoFVlQxgFKGe1vFuu3KdB-jBCkFUJnl1rIv13EqGp892xMmLRirM0FdxHR48sCtd7cnRukcxUP4F8WQYa33aeiqaf6YueBuPie3oV79GvTH69iZ9Wip0SLW1zeRxgZ70ZOral2o-8M1kbC8MJYAPRtzVy55QAUvWKNhYNUhvyUkdl2OhJ1Utr5ns52agRrQixdIbTnopW2i6i83vSZC48G_Ux55XMfPcQkEgCyOhC3_J18iWRyZA8yzTQxNJWshcG4pelQxBCaWr-fJohW2VB9jhM1V6GUFikYnJ91CchdZP0uySSSDT_EV-ESgwhhxdyObQhHcLVdUmwWoxSnPPaQKuXbo4Xw2whNr1eaNNsTj-9yhHdQZ5Z52j8s9Eo5znRd3ar0QD0Px0fiA1FYAyes3S7oJBNGzGFsFqO1RE-Eogv3OkOEEauZj5zH2fZ54k4dYJS3QPYXSctdXlabaF12nK7ZNPBujhen4-JiawCl_N_-2jRiBh7Sv7QxhdZe1uPb1vlh1eF6y6_fJlsny0PPj3IVZDLlRWlJvm-lCalORM69KpazTX61ZOC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500438"/>
            <a:ext cx="2343134" cy="292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zen_doc/1895133/pub_5e1684b3aad43600ae41334e_5e16887a78125e00b1ea663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682" y="692696"/>
            <a:ext cx="8143900" cy="5309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Палица – старинное оружие, тяжелая дубинка с утолщенным концом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Кольчуга – старинный воинский доспех в виде рубашки из металлических колец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С.И.Ожегов</a:t>
            </a:r>
            <a:r>
              <a:rPr lang="ru-RU" dirty="0" smtClean="0"/>
              <a:t>, Н. </a:t>
            </a:r>
            <a:r>
              <a:rPr lang="ru-RU" smtClean="0"/>
              <a:t>Ю.Шведова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Толковый словарь русского языка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104</Words>
  <Application>Microsoft Office PowerPoint</Application>
  <PresentationFormat>Экран (4:3)</PresentationFormat>
  <Paragraphs>21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 Презентация к уроку развития речи во 2 классе. Обучающее сочинение по картине  В.Васнецова «Богатыри»     </vt:lpstr>
      <vt:lpstr>   Ви́ктор Миха́йлович Васнецо́в  </vt:lpstr>
      <vt:lpstr>«Витязь на распутье»</vt:lpstr>
      <vt:lpstr>«Богатыри»</vt:lpstr>
      <vt:lpstr>«Иван-царевич и Серый Волк»</vt:lpstr>
      <vt:lpstr>«Алёнушка»</vt:lpstr>
      <vt:lpstr>Презентация PowerPoint</vt:lpstr>
      <vt:lpstr>Презентация PowerPoint</vt:lpstr>
      <vt:lpstr>Палица – старинное оружие, тяжелая дубинка с утолщенным концом  Кольчуга – старинный воинский доспех в виде рубашки из металлических колец  С.И.Ожегов, Н. Ю.Шведова Толковый словарь русского языка</vt:lpstr>
      <vt:lpstr>Презентация PowerPoint</vt:lpstr>
      <vt:lpstr>Задачи:   - учиться составлять описание героев репродукции  - развивать умение составлять предложения, развивать речь, память, внимание - учиться работать в группах, сотрудничать </vt:lpstr>
      <vt:lpstr>Презентация PowerPoint</vt:lpstr>
      <vt:lpstr>План:</vt:lpstr>
      <vt:lpstr>Презентация PowerPoint</vt:lpstr>
      <vt:lpstr>Спасибо за работу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по картине  В.М. Васнецова ,,Богатыри,,</dc:title>
  <dc:creator>Admin</dc:creator>
  <cp:lastModifiedBy>УЧИТЕЛЬ 2Б</cp:lastModifiedBy>
  <cp:revision>17</cp:revision>
  <dcterms:created xsi:type="dcterms:W3CDTF">2021-01-16T17:46:38Z</dcterms:created>
  <dcterms:modified xsi:type="dcterms:W3CDTF">2022-04-08T12:47:12Z</dcterms:modified>
</cp:coreProperties>
</file>