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4" r:id="rId3"/>
    <p:sldId id="266" r:id="rId4"/>
    <p:sldId id="265" r:id="rId5"/>
    <p:sldId id="268" r:id="rId6"/>
    <p:sldId id="267" r:id="rId7"/>
    <p:sldId id="26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C:\Users\User\Pictures\800px_COLOURBOX6626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1912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93" y="279201"/>
            <a:ext cx="1910739" cy="238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73" y="3140968"/>
            <a:ext cx="1944216" cy="17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7624"/>
            <a:ext cx="200811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7824"/>
            <a:ext cx="4454597" cy="22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9201"/>
            <a:ext cx="3600400" cy="256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494"/>
            <a:ext cx="2088232" cy="278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9"/>
          <a:stretch/>
        </p:blipFill>
        <p:spPr bwMode="auto">
          <a:xfrm>
            <a:off x="323528" y="4365104"/>
            <a:ext cx="2016224" cy="215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" y="10910"/>
            <a:ext cx="92046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" y="10910"/>
            <a:ext cx="92046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9" y="2060848"/>
            <a:ext cx="1499194" cy="11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93" y="1967645"/>
            <a:ext cx="1541542" cy="12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96" y="3764675"/>
            <a:ext cx="1489348" cy="14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36" y="3542088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64" y="3960063"/>
            <a:ext cx="1125121" cy="112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12" y="3912785"/>
            <a:ext cx="1575452" cy="12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25792" b="5170"/>
          <a:stretch/>
        </p:blipFill>
        <p:spPr bwMode="auto">
          <a:xfrm>
            <a:off x="2411760" y="462680"/>
            <a:ext cx="1745656" cy="28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5442" r="4747" b="10051"/>
          <a:stretch/>
        </p:blipFill>
        <p:spPr bwMode="auto">
          <a:xfrm>
            <a:off x="4499992" y="2008741"/>
            <a:ext cx="1540766" cy="133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9" y="4044841"/>
            <a:ext cx="1608300" cy="127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15909" r="5870" b="14772"/>
          <a:stretch/>
        </p:blipFill>
        <p:spPr bwMode="auto">
          <a:xfrm>
            <a:off x="5532901" y="3841250"/>
            <a:ext cx="1766592" cy="138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6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571500"/>
            <a:ext cx="63436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3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542100" cy="48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71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764704"/>
            <a:ext cx="5305363" cy="58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896544" cy="457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400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2018-02-07T18:01:05Z</dcterms:created>
  <dcterms:modified xsi:type="dcterms:W3CDTF">2018-02-18T05:42:19Z</dcterms:modified>
</cp:coreProperties>
</file>