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73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24BF-31C2-4372-9DC2-216BDC4D074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2E53F41-9628-46BF-A8BF-BBA75C825FC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24BF-31C2-4372-9DC2-216BDC4D074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3F41-9628-46BF-A8BF-BBA75C825F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24BF-31C2-4372-9DC2-216BDC4D074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3F41-9628-46BF-A8BF-BBA75C825F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24BF-31C2-4372-9DC2-216BDC4D074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3F41-9628-46BF-A8BF-BBA75C825FC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24BF-31C2-4372-9DC2-216BDC4D074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2E53F41-9628-46BF-A8BF-BBA75C825FC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24BF-31C2-4372-9DC2-216BDC4D074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3F41-9628-46BF-A8BF-BBA75C825FC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24BF-31C2-4372-9DC2-216BDC4D074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3F41-9628-46BF-A8BF-BBA75C825FC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24BF-31C2-4372-9DC2-216BDC4D074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3F41-9628-46BF-A8BF-BBA75C825F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24BF-31C2-4372-9DC2-216BDC4D074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3F41-9628-46BF-A8BF-BBA75C825F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24BF-31C2-4372-9DC2-216BDC4D074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53F41-9628-46BF-A8BF-BBA75C825FC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24BF-31C2-4372-9DC2-216BDC4D074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2E53F41-9628-46BF-A8BF-BBA75C825FC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18824BF-31C2-4372-9DC2-216BDC4D0744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2E53F41-9628-46BF-A8BF-BBA75C825FC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22313" y="404664"/>
            <a:ext cx="7772400" cy="1909911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Художественное чтение </a:t>
            </a:r>
            <a:r>
              <a:rPr lang="ru-RU" sz="2200" dirty="0"/>
              <a:t>как инструмент мотивирования и дифференциации при организации обучения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ru-RU" sz="2200" dirty="0" smtClean="0"/>
              <a:t>английскому языку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22313" y="2492895"/>
            <a:ext cx="7772400" cy="40324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492896"/>
            <a:ext cx="417646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5"/>
            <a:ext cx="4788024" cy="424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29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F:\Attachments_farida.zalalova@yandex.ru_2024-01-14_15-55-45\20240112_1019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35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F:\Attachments_farida.zalalova@yandex.ru_2024-01-14_15-55-45\20240112_110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0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F:\Attachments_farida.zalalova@yandex.ru_2024-01-14_15-55-45\20240113_092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98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8092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6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76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6" cy="674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04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503"/>
            <a:ext cx="8568952" cy="648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28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2899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7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992888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0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F:\Attachments_farida.zalalova@yandex.ru_2024-01-14_15-55-45\20240113_134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91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F:\Attachments_farida.zalalova@yandex.ru_2024-01-14_15-55-45\20240113_134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1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F:\Attachments_farida.zalalova@yandex.ru_2024-01-14_15-55-45\20240113_134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6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F:\Attachments_farida.zalalova@yandex.ru_2024-01-14_15-55-45\20240110_131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76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67</TotalTime>
  <Words>10</Words>
  <Application>Microsoft Office PowerPoint</Application>
  <PresentationFormat>Экран (4:3)</PresentationFormat>
  <Paragraphs>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Справедливость</vt:lpstr>
      <vt:lpstr>Художественное чтение как инструмент мотивирования и дифференциации при организации обучения  английскому языку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Художественное чтение как инструмент мотивирования и дифференциации при организации обучения  английскому языку</dc:title>
  <dc:creator>NAFIS</dc:creator>
  <cp:lastModifiedBy>NAFIS</cp:lastModifiedBy>
  <cp:revision>7</cp:revision>
  <dcterms:created xsi:type="dcterms:W3CDTF">2024-01-14T13:23:15Z</dcterms:created>
  <dcterms:modified xsi:type="dcterms:W3CDTF">2024-01-15T16:38:51Z</dcterms:modified>
</cp:coreProperties>
</file>