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r>
              <a:rPr lang="ru-RU" sz="12000" dirty="0" smtClean="0"/>
              <a:t>ГРИБЫ </a:t>
            </a:r>
            <a:endParaRPr lang="ru-RU" sz="1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Свинушки </a:t>
            </a:r>
            <a:endParaRPr lang="ru-RU" dirty="0"/>
          </a:p>
        </p:txBody>
      </p:sp>
      <p:pic>
        <p:nvPicPr>
          <p:cNvPr id="4" name="Picture 2" descr="C:\Users\User\Desktop\Paxillus-involutus-svinushka-tonka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Ежовник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Users\User\Desktop\50274737601_92bc5b1f6d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006213" cy="500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pejzazh-zakat-priroda-bereza-solnce-doroga-osen-zheltye-list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91754" cy="726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1614548045_57-p-gribi-na-belom-fone-8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18258"/>
            <a:ext cx="4357718" cy="618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news_201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934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f201aec68e60adf34bb6d5c0f6f22fa33254c0b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img2-1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0"/>
            <a:ext cx="8763029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dd9fec1c3f19a00473c423c96c9a28a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22737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pejzazh-zakat-priroda-bereza-solnce-doroga-osen-zheltye-list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14548045_57-p-gribi-na-belom-fone-8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28670"/>
            <a:ext cx="3862890" cy="5483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Опята </a:t>
            </a:r>
            <a:endParaRPr lang="ru-RU" dirty="0"/>
          </a:p>
        </p:txBody>
      </p:sp>
      <p:pic>
        <p:nvPicPr>
          <p:cNvPr id="3074" name="Picture 2" descr="C:\Users\User\Desktop\1648954711_41-vsegda-pomnim-com-p-opyata-v-lesu-foto-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380" y="1452149"/>
            <a:ext cx="6636329" cy="4977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Маховик </a:t>
            </a:r>
            <a:endParaRPr lang="ru-RU" dirty="0"/>
          </a:p>
        </p:txBody>
      </p:sp>
      <p:pic>
        <p:nvPicPr>
          <p:cNvPr id="4099" name="Picture 3" descr="C:\Users\User\Desktop\1656045096_3-gas-kvas-com-p-gribi-ivanushki-foto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5572163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Подберезовик </a:t>
            </a:r>
            <a:endParaRPr lang="ru-RU" dirty="0"/>
          </a:p>
        </p:txBody>
      </p:sp>
      <p:pic>
        <p:nvPicPr>
          <p:cNvPr id="5122" name="Picture 2" descr="C:\Users\User\Desktop\21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500174"/>
            <a:ext cx="7053510" cy="4787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Дубовик </a:t>
            </a:r>
            <a:endParaRPr lang="ru-RU" dirty="0"/>
          </a:p>
        </p:txBody>
      </p:sp>
      <p:pic>
        <p:nvPicPr>
          <p:cNvPr id="6147" name="Picture 3" descr="C:\Users\User\Desktop\miceliy-dubovika-krapchatogo-boletus-erythropus_a83d247c98fd8ef_800x600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4180" y="1428736"/>
            <a:ext cx="6969561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Подосиновик </a:t>
            </a:r>
            <a:endParaRPr lang="ru-RU" dirty="0"/>
          </a:p>
        </p:txBody>
      </p:sp>
      <p:pic>
        <p:nvPicPr>
          <p:cNvPr id="7170" name="Picture 2" descr="C:\Users\User\Desktop\1646569804_28-kartinkin-net-p-kartinki-gribi-v-lesu-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Лисички </a:t>
            </a:r>
            <a:endParaRPr lang="ru-RU" dirty="0"/>
          </a:p>
        </p:txBody>
      </p:sp>
      <p:pic>
        <p:nvPicPr>
          <p:cNvPr id="8194" name="Picture 2" descr="C:\Users\User\Desktop\s1200-1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532075" cy="4899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</Words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ГРИБЫ </vt:lpstr>
      <vt:lpstr>Слайд 2</vt:lpstr>
      <vt:lpstr>Слайд 3</vt:lpstr>
      <vt:lpstr>Опята </vt:lpstr>
      <vt:lpstr>Маховик </vt:lpstr>
      <vt:lpstr>Подберезовик </vt:lpstr>
      <vt:lpstr>Дубовик </vt:lpstr>
      <vt:lpstr>Подосиновик </vt:lpstr>
      <vt:lpstr>Лисички </vt:lpstr>
      <vt:lpstr>Свинушки </vt:lpstr>
      <vt:lpstr>Ежовник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 </dc:title>
  <dc:creator>User</dc:creator>
  <cp:lastModifiedBy>User</cp:lastModifiedBy>
  <cp:revision>3</cp:revision>
  <dcterms:created xsi:type="dcterms:W3CDTF">2022-11-01T15:34:42Z</dcterms:created>
  <dcterms:modified xsi:type="dcterms:W3CDTF">2022-11-07T17:35:24Z</dcterms:modified>
</cp:coreProperties>
</file>