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0"/>
            <a:ext cx="68580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учрежление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«Детский сад № 3 города Белогорск» 676850 Амурская область,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г,Белогорск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Ул.Кирова 164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тел.89145970900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teremok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3@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yandex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2358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 – класс 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родителями и детьми подготовительной группы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786058"/>
            <a:ext cx="41434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«Изготовление куклы – оберега Масленица».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429263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Провела: воспитатель 1 квалификационной категории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Курак Елена Николаевна.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6429396"/>
            <a:ext cx="16184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Белогорск, 2022 г.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все для детского сада\открытое занятие по конструированиею\для презентации\МАСЛЕНИЦА\kukla-maslenica-svoimi-rukami-poshagovyj-master-klas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261277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куклы </a:t>
            </a:r>
            <a:r>
              <a:rPr lang="ru-RU" dirty="0" smtClean="0"/>
              <a:t>– </a:t>
            </a:r>
            <a:r>
              <a:rPr lang="ru-RU" dirty="0" smtClean="0"/>
              <a:t>оберега </a:t>
            </a:r>
            <a:r>
              <a:rPr lang="ru-RU" dirty="0" smtClean="0"/>
              <a:t>«Масленица».</a:t>
            </a:r>
            <a:endParaRPr lang="ru-RU" dirty="0"/>
          </a:p>
        </p:txBody>
      </p:sp>
      <p:pic>
        <p:nvPicPr>
          <p:cNvPr id="22530" name="Picture 2" descr="C:\Users\Admin\Desktop\фото\мастер-класс\для насти\7 изготовление куклы Масленицы\6.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000396" cy="4000528"/>
          </a:xfrm>
          <a:prstGeom prst="rect">
            <a:avLst/>
          </a:prstGeom>
          <a:noFill/>
        </p:spPr>
      </p:pic>
      <p:pic>
        <p:nvPicPr>
          <p:cNvPr id="22531" name="Picture 3" descr="C:\Users\Admin\Desktop\фото\мастер-класс\для насти\7 изготовление куклы Масленицы\6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894" y="1000108"/>
            <a:ext cx="2993106" cy="3848018"/>
          </a:xfrm>
          <a:prstGeom prst="rect">
            <a:avLst/>
          </a:prstGeom>
          <a:noFill/>
        </p:spPr>
      </p:pic>
      <p:pic>
        <p:nvPicPr>
          <p:cNvPr id="6" name="Picture 2" descr="C:\Users\Admin\Desktop\фото\мастер-класс\для насти\7 изготовление куклы Масленицы\7.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73"/>
            <a:ext cx="3000396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dmin\Desktop\фото\мастер-класс\для насти\7 изготовление куклы Масленицы\7.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50396" cy="5694867"/>
          </a:xfrm>
          <a:prstGeom prst="rect">
            <a:avLst/>
          </a:prstGeom>
          <a:noFill/>
        </p:spPr>
      </p:pic>
      <p:pic>
        <p:nvPicPr>
          <p:cNvPr id="7" name="Picture 2" descr="C:\Users\Admin\Desktop\фото\мастер-класс\для насти\7 изготовление куклы Масленицы\7.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51728" cy="566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\Desktop\фото\мастер-класс\для насти\7 изготовление куклы Масленицы\8.1.jpg"/>
          <p:cNvPicPr>
            <a:picLocks noChangeAspect="1" noChangeArrowheads="1"/>
          </p:cNvPicPr>
          <p:nvPr/>
        </p:nvPicPr>
        <p:blipFill>
          <a:blip r:embed="rId2"/>
          <a:srcRect l="21907" t="13144"/>
          <a:stretch>
            <a:fillRect/>
          </a:stretch>
        </p:blipFill>
        <p:spPr bwMode="auto">
          <a:xfrm>
            <a:off x="0" y="2433382"/>
            <a:ext cx="2928926" cy="4343441"/>
          </a:xfrm>
          <a:prstGeom prst="rect">
            <a:avLst/>
          </a:prstGeom>
          <a:noFill/>
        </p:spPr>
      </p:pic>
      <p:pic>
        <p:nvPicPr>
          <p:cNvPr id="7" name="Picture 2" descr="C:\Users\Admin\Desktop\фото\мастер-класс\для насти\7 изготовление куклы Масленицы\8.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500306"/>
            <a:ext cx="3161149" cy="4214865"/>
          </a:xfrm>
          <a:prstGeom prst="rect">
            <a:avLst/>
          </a:prstGeom>
          <a:noFill/>
        </p:spPr>
      </p:pic>
      <p:pic>
        <p:nvPicPr>
          <p:cNvPr id="8" name="Picture 3" descr="C:\Users\Admin\Desktop\фото\мастер-класс\для насти\7 изготовление куклы Масленицы\9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53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фото\мастер-класс\для насти\7 изготовление куклы Масленицы\10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00108"/>
            <a:ext cx="3394472" cy="4525962"/>
          </a:xfrm>
          <a:prstGeom prst="rect">
            <a:avLst/>
          </a:prstGeom>
          <a:noFill/>
        </p:spPr>
      </p:pic>
      <p:pic>
        <p:nvPicPr>
          <p:cNvPr id="26627" name="Picture 3" descr="C:\Users\Admin\Desktop\фото\мастер-класс\для насти\7 изготовление куклы Масленицы\10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493008" cy="3324011"/>
          </a:xfrm>
          <a:prstGeom prst="rect">
            <a:avLst/>
          </a:prstGeom>
          <a:noFill/>
        </p:spPr>
      </p:pic>
      <p:pic>
        <p:nvPicPr>
          <p:cNvPr id="26628" name="Picture 4" descr="C:\Users\Admin\Desktop\фото\мастер-класс\для насти\7 изготовление куклы Масленицы\10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71768" cy="3429024"/>
          </a:xfrm>
          <a:prstGeom prst="rect">
            <a:avLst/>
          </a:prstGeom>
          <a:noFill/>
        </p:spPr>
      </p:pic>
      <p:pic>
        <p:nvPicPr>
          <p:cNvPr id="26629" name="Picture 5" descr="C:\Users\Admin\Desktop\фото\мастер-класс\для насти\7 изготовление куклы Масленицы\10.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0"/>
            <a:ext cx="2464593" cy="3286124"/>
          </a:xfrm>
          <a:prstGeom prst="rect">
            <a:avLst/>
          </a:prstGeom>
          <a:noFill/>
        </p:spPr>
      </p:pic>
      <p:pic>
        <p:nvPicPr>
          <p:cNvPr id="26630" name="Picture 6" descr="C:\Users\Admin\Desktop\фото\мастер-класс\для насти\7 изготовление куклы Масленицы\10.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429000"/>
            <a:ext cx="2493008" cy="332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фото\мастер-класс\для насти\7 изготовление куклы Масленицы\11.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143404" cy="5524538"/>
          </a:xfrm>
          <a:prstGeom prst="rect">
            <a:avLst/>
          </a:prstGeom>
          <a:noFill/>
        </p:spPr>
      </p:pic>
      <p:pic>
        <p:nvPicPr>
          <p:cNvPr id="27651" name="Picture 3" descr="C:\Users\Admin\Desktop\фото\мастер-класс\11.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04923"/>
            <a:ext cx="3993206" cy="53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Рефлексия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8674" name="Picture 2" descr="C:\Users\Admin\Desktop\фото\мастер-класс\12.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88226"/>
            <a:ext cx="6522532" cy="489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Организационный момент.</a:t>
            </a:r>
            <a:endParaRPr lang="ru-RU" dirty="0"/>
          </a:p>
        </p:txBody>
      </p:sp>
      <p:pic>
        <p:nvPicPr>
          <p:cNvPr id="14338" name="Picture 2" descr="C:\Users\Admin\Desktop\фото\мастер-класс\для насти\1 начало\0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428892" cy="3238522"/>
          </a:xfrm>
          <a:prstGeom prst="rect">
            <a:avLst/>
          </a:prstGeom>
          <a:noFill/>
        </p:spPr>
      </p:pic>
      <p:pic>
        <p:nvPicPr>
          <p:cNvPr id="14339" name="Picture 3" descr="C:\Users\Admin\Desktop\фото\мастер-класс\для насти\1 начало\0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2357454" cy="3143272"/>
          </a:xfrm>
          <a:prstGeom prst="rect">
            <a:avLst/>
          </a:prstGeom>
          <a:noFill/>
        </p:spPr>
      </p:pic>
      <p:pic>
        <p:nvPicPr>
          <p:cNvPr id="14340" name="Picture 4" descr="C:\Users\Admin\Desktop\фото\мастер-класс\для насти\1 начало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Теоретическая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фото\мастер-класс\для насти\2 вступительное слово\1.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1350000" cy="1800000"/>
          </a:xfrm>
          <a:prstGeom prst="rect">
            <a:avLst/>
          </a:prstGeom>
          <a:noFill/>
        </p:spPr>
      </p:pic>
      <p:pic>
        <p:nvPicPr>
          <p:cNvPr id="15363" name="Picture 3" descr="C:\Users\Admin\Desktop\фото\мастер-класс\для насти\2 вступительное слово\1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1350000" cy="1800000"/>
          </a:xfrm>
          <a:prstGeom prst="rect">
            <a:avLst/>
          </a:prstGeom>
          <a:noFill/>
        </p:spPr>
      </p:pic>
      <p:pic>
        <p:nvPicPr>
          <p:cNvPr id="15364" name="Picture 4" descr="C:\Users\Admin\Desktop\фото\мастер-класс\для насти\2 вступительное слово\1.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1921504" cy="2562005"/>
          </a:xfrm>
          <a:prstGeom prst="rect">
            <a:avLst/>
          </a:prstGeom>
          <a:noFill/>
        </p:spPr>
      </p:pic>
      <p:pic>
        <p:nvPicPr>
          <p:cNvPr id="15365" name="Picture 5" descr="C:\Users\Admin\Desktop\фото\мастер-класс\для насти\2 вступительное слово\1.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929066"/>
            <a:ext cx="1992942" cy="2657256"/>
          </a:xfrm>
          <a:prstGeom prst="rect">
            <a:avLst/>
          </a:prstGeom>
          <a:noFill/>
        </p:spPr>
      </p:pic>
      <p:pic>
        <p:nvPicPr>
          <p:cNvPr id="15366" name="Picture 6" descr="C:\Users\Admin\Desktop\фото\мастер-класс\для насти\2 вступительное слово\1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357562"/>
            <a:ext cx="2428892" cy="3238523"/>
          </a:xfrm>
          <a:prstGeom prst="rect">
            <a:avLst/>
          </a:prstGeom>
          <a:noFill/>
        </p:spPr>
      </p:pic>
      <p:pic>
        <p:nvPicPr>
          <p:cNvPr id="15367" name="Picture 7" descr="C:\Users\Admin\Desktop\фото\мастер-класс\для насти\2 вступительное слово\1.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214422"/>
            <a:ext cx="2135818" cy="284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Выбрать старорусское название месяцев года.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Admin\Desktop\фото\мастер-класс\для насти\3 выбрать месяцы года\2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135818" cy="2847757"/>
          </a:xfrm>
          <a:prstGeom prst="rect">
            <a:avLst/>
          </a:prstGeom>
          <a:noFill/>
        </p:spPr>
      </p:pic>
      <p:pic>
        <p:nvPicPr>
          <p:cNvPr id="16387" name="Picture 3" descr="C:\Users\Admin\Desktop\фото\мастер-класс\для насти\3 выбрать месяцы года\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14356"/>
            <a:ext cx="2143140" cy="2857520"/>
          </a:xfrm>
          <a:prstGeom prst="rect">
            <a:avLst/>
          </a:prstGeom>
          <a:noFill/>
        </p:spPr>
      </p:pic>
      <p:pic>
        <p:nvPicPr>
          <p:cNvPr id="16388" name="Picture 4" descr="C:\Users\Admin\Desktop\фото\мастер-класс\для насти\3 выбрать месяцы года\2.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2428892" cy="3238522"/>
          </a:xfrm>
          <a:prstGeom prst="rect">
            <a:avLst/>
          </a:prstGeom>
          <a:noFill/>
        </p:spPr>
      </p:pic>
      <p:pic>
        <p:nvPicPr>
          <p:cNvPr id="16389" name="Picture 5" descr="C:\Users\Admin\Desktop\фото\мастер-класс\2.11.jpg"/>
          <p:cNvPicPr>
            <a:picLocks noChangeAspect="1" noChangeArrowheads="1"/>
          </p:cNvPicPr>
          <p:nvPr/>
        </p:nvPicPr>
        <p:blipFill>
          <a:blip r:embed="rId5" cstate="print"/>
          <a:srcRect t="15875" b="12687"/>
          <a:stretch>
            <a:fillRect/>
          </a:stretch>
        </p:blipFill>
        <p:spPr bwMode="auto">
          <a:xfrm>
            <a:off x="7000892" y="642918"/>
            <a:ext cx="1941194" cy="2465334"/>
          </a:xfrm>
          <a:prstGeom prst="rect">
            <a:avLst/>
          </a:prstGeom>
          <a:noFill/>
        </p:spPr>
      </p:pic>
      <p:pic>
        <p:nvPicPr>
          <p:cNvPr id="16390" name="Picture 6" descr="C:\Users\Admin\Desktop\фото\мастер-класс\для насти\3 выбрать месяцы года\2.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714752"/>
            <a:ext cx="2286016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0076" cy="2971800"/>
          </a:xfrm>
        </p:spPr>
        <p:txBody>
          <a:bodyPr>
            <a:normAutofit/>
          </a:bodyPr>
          <a:lstStyle/>
          <a:p>
            <a:r>
              <a:rPr lang="ru-RU" dirty="0" smtClean="0"/>
              <a:t>Вместе с природой народ совершал множество обрядов.</a:t>
            </a:r>
            <a:endParaRPr lang="ru-RU" dirty="0"/>
          </a:p>
        </p:txBody>
      </p:sp>
      <p:pic>
        <p:nvPicPr>
          <p:cNvPr id="17410" name="Picture 2" descr="C:\Users\Admin\Desktop\фото\мастер-класс\для насти\2 вступительное слово\1.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143404" cy="552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фото\мастер-класс\для насти\4 дети читают стих\2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35041"/>
            <a:ext cx="4000528" cy="5334037"/>
          </a:xfrm>
          <a:prstGeom prst="rect">
            <a:avLst/>
          </a:prstGeom>
          <a:noFill/>
        </p:spPr>
      </p:pic>
      <p:pic>
        <p:nvPicPr>
          <p:cNvPr id="18435" name="Picture 3" descr="C:\Users\Admin\Desktop\фото\мастер-класс\для насти\4 дети читают стих\2.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993206" cy="53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Календарь народных тряпичных кукол</a:t>
            </a:r>
            <a:endParaRPr lang="ru-RU" dirty="0"/>
          </a:p>
        </p:txBody>
      </p:sp>
      <p:pic>
        <p:nvPicPr>
          <p:cNvPr id="19458" name="Picture 2" descr="C:\Users\Admin\Desktop\фото\мастер-класс\для насти\2 вступительное слово\1.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86"/>
          <a:stretch>
            <a:fillRect/>
          </a:stretch>
        </p:blipFill>
        <p:spPr bwMode="auto">
          <a:xfrm>
            <a:off x="5072066" y="1714488"/>
            <a:ext cx="3894538" cy="4954590"/>
          </a:xfrm>
          <a:prstGeom prst="rect">
            <a:avLst/>
          </a:prstGeom>
          <a:noFill/>
        </p:spPr>
      </p:pic>
      <p:pic>
        <p:nvPicPr>
          <p:cNvPr id="19459" name="Picture 3" descr="C:\Users\Admin\Desktop\фото\мастер-класс\для насти\2 вступительное слов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Выбрать предметы, которыми пользовались в старину для изготовления кукол-оберегов</a:t>
            </a:r>
            <a:endParaRPr lang="ru-RU" dirty="0"/>
          </a:p>
        </p:txBody>
      </p:sp>
      <p:pic>
        <p:nvPicPr>
          <p:cNvPr id="20482" name="Picture 2" descr="C:\Users\Admin\Desktop\фото\мастер-класс\для насти\5 выбрать предметы для изготовления кукол\4.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3394472" cy="4525962"/>
          </a:xfrm>
          <a:prstGeom prst="rect">
            <a:avLst/>
          </a:prstGeom>
          <a:noFill/>
        </p:spPr>
      </p:pic>
      <p:pic>
        <p:nvPicPr>
          <p:cNvPr id="20483" name="Picture 3" descr="C:\Users\Admin\Desktop\фото\мастер-класс\для насти\5 выбрать предметы для изготовления кукол\4.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1480"/>
            <a:ext cx="2643174" cy="3524232"/>
          </a:xfrm>
          <a:prstGeom prst="rect">
            <a:avLst/>
          </a:prstGeom>
          <a:noFill/>
        </p:spPr>
      </p:pic>
      <p:pic>
        <p:nvPicPr>
          <p:cNvPr id="20484" name="Picture 4" descr="C:\Users\Admin\Desktop\фото\мастер-класс\4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– народная игра «Горячая картошка».</a:t>
            </a:r>
            <a:endParaRPr lang="ru-RU" dirty="0"/>
          </a:p>
        </p:txBody>
      </p:sp>
      <p:pic>
        <p:nvPicPr>
          <p:cNvPr id="21506" name="Picture 2" descr="C:\Users\Admin\Desktop\фото\мастер-класс\для насти\6 игра Горячая картошка\5.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4037414" cy="5383218"/>
          </a:xfrm>
          <a:prstGeom prst="rect">
            <a:avLst/>
          </a:prstGeom>
          <a:noFill/>
        </p:spPr>
      </p:pic>
      <p:pic>
        <p:nvPicPr>
          <p:cNvPr id="21507" name="Picture 3" descr="C:\Users\Admin\Desktop\фото\мастер-класс\для насти\6 игра Горячая картошка\5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52550"/>
            <a:ext cx="3929090" cy="52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116</Words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Организационный момент.</vt:lpstr>
      <vt:lpstr>Теоретическая часть.</vt:lpstr>
      <vt:lpstr>Выбрать старорусское название месяцев года.  </vt:lpstr>
      <vt:lpstr>Вместе с природой народ совершал множество обрядов.</vt:lpstr>
      <vt:lpstr>Слайд 6</vt:lpstr>
      <vt:lpstr>Календарь народных тряпичных кукол</vt:lpstr>
      <vt:lpstr>Выбрать предметы, которыми пользовались в старину для изготовления кукол-оберегов</vt:lpstr>
      <vt:lpstr>Русская – народная игра «Горячая картошка».</vt:lpstr>
      <vt:lpstr>Изготовление куклы – оберега «Масленица».</vt:lpstr>
      <vt:lpstr>Слайд 11</vt:lpstr>
      <vt:lpstr>Слайд 12</vt:lpstr>
      <vt:lpstr>Слайд 13</vt:lpstr>
      <vt:lpstr>Слайд 14</vt:lpstr>
      <vt:lpstr>Рефлексия.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2022-03-26T12:05:26Z</dcterms:created>
  <dcterms:modified xsi:type="dcterms:W3CDTF">2022-03-26T12:45:05Z</dcterms:modified>
</cp:coreProperties>
</file>