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8537" y="404948"/>
            <a:ext cx="9039497" cy="7150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№7 Красносельского района Санкт-Петербурга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8537" y="2100701"/>
            <a:ext cx="9039497" cy="233583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над описательным текстом по сюжетной картине на уроках чтения для обучающихся с РАС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умственной отсталостью.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664402" y="4075612"/>
            <a:ext cx="8427766" cy="2002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8595359" y="4616996"/>
            <a:ext cx="2554899" cy="1280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Сметанина Ю.Н.,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</p:txBody>
      </p:sp>
    </p:spTree>
    <p:extLst>
      <p:ext uri="{BB962C8B-B14F-4D97-AF65-F5344CB8AC3E}">
        <p14:creationId xmlns:p14="http://schemas.microsoft.com/office/powerpoint/2010/main" val="303615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7602"/>
            <a:ext cx="10131427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ОПИСАТЕЛЬНЫМ РАССКАЗОМ ПО СЮЖЕТНОЙ КАРТИНЕ НА УРОКАХ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РАС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750" y="1925612"/>
            <a:ext cx="2895912" cy="402343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07867" y="2124216"/>
            <a:ext cx="5976257" cy="3696202"/>
          </a:xfrm>
        </p:spPr>
        <p:txBody>
          <a:bodyPr>
            <a:normAutofit/>
          </a:bodyPr>
          <a:lstStyle/>
          <a:p>
            <a:pPr indent="457200"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чтения наибольшие трудности у обучающихся вызывает понимание прочитанных текстов; понимание последовательности и логики событий; понимание слов с переносным значением. Также им сложно найти в тексте необходимую информацию, ответить на вопросы по содержанию рассказа, пересказать его. </a:t>
            </a:r>
          </a:p>
          <a:p>
            <a:pPr indent="457200"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на начальных этапах работы над описательным текстом по сюжетной картине применяется метод пошагового обучения.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2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34" y="548640"/>
            <a:ext cx="10404566" cy="1199122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сюжетной картины, чтение учителем описательного рассказа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37269" y="1995955"/>
            <a:ext cx="3131320" cy="4175093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561011" y="2595183"/>
            <a:ext cx="4813663" cy="2628296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учитель показывает фон картины, затем начинает читать описательный рассказ по ней. При этом, проговаривая каждое предложение текста, учитель прикрепляет к фону картины деталь, описываемую  в данном предложении.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509452"/>
            <a:ext cx="10131425" cy="1399661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обучающимися отдельных предложений текста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788" y="1908871"/>
            <a:ext cx="3043646" cy="427322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993" y="1854926"/>
            <a:ext cx="3004457" cy="43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6" cy="1456267"/>
          </a:xfrm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вырезают карточки с предложениями текста, распределяют их в правильном порядке и приклеивают к специальным бланкам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062" y="2299062"/>
            <a:ext cx="2688299" cy="362327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659" y="2299062"/>
            <a:ext cx="2836971" cy="3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44138"/>
            <a:ext cx="10430690" cy="1621730"/>
          </a:xfrm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специальных бланках  обучающиеся расставляют номера  рядом с каждым предложением в соответствии с порядком их следования в тексте.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108" y="2338250"/>
            <a:ext cx="2737246" cy="345294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126" y="2244716"/>
            <a:ext cx="2638697" cy="35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675" y="322217"/>
            <a:ext cx="10404565" cy="1456267"/>
          </a:xfrm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отвечают на вопросы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каждого предложения, вырезают картинки – ответы и вклеивают их к нужному вопросу.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108" y="2141538"/>
            <a:ext cx="2665452" cy="364966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671" y="2141538"/>
            <a:ext cx="273724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78" y="313509"/>
            <a:ext cx="10131425" cy="5773782"/>
          </a:xfrm>
        </p:spPr>
        <p:txBody>
          <a:bodyPr>
            <a:normAutofit/>
          </a:bodyPr>
          <a:lstStyle/>
          <a:p>
            <a:pPr indent="457200" algn="just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условий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обучения школьников с РАС, 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дополнительных специальных учебных материалов к уже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существующим учебно-методическим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комплектам.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Использование адаптированных заданий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бланках,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наглядных схем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алгоритмов, специализированных демонстрационных материалов 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теме,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и запоминание.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50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6052</TotalTime>
  <Words>280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Небеса</vt:lpstr>
      <vt:lpstr>ГБОУ школа №7 Красносельского района Санкт-Петербурга</vt:lpstr>
      <vt:lpstr>ЭТАПЫ РАБОТЫ НАД ОПИСАТЕЛЬНЫМ РАССКАЗОМ ПО СЮЖЕТНОЙ КАРТИНЕ НА УРОКАХ ЧТЕНИЯ ДЛЯ ОБУЧАЮЩИХСЯ С РАС</vt:lpstr>
      <vt:lpstr>I. Рассматривание сюжетной картины, чтение учителем описательного рассказа</vt:lpstr>
      <vt:lpstr>II. Чтение обучающимися отдельных предложений текста</vt:lpstr>
      <vt:lpstr>III. Обучающиеся вырезают карточки с предложениями текста, распределяют их в правильном порядке и приклеивают к специальным бланкам</vt:lpstr>
      <vt:lpstr>IV. На специальных бланках  обучающиеся расставляют номера  рядом с каждым предложением в соответствии с порядком их следования в тексте.</vt:lpstr>
      <vt:lpstr>V. Обучающиеся отвечают на вопросы по содержанию каждого предложения, вырезают картинки – ответы и вклеивают их к нужному вопросу.</vt:lpstr>
      <vt:lpstr>  одним из условий, необходимых для успешного обучения школьников с РАС, является наличие дополнительных специальных учебных материалов к уже существующим учебно-методическим комплектам.             Использование адаптированных заданий на бланках, наглядных схем и алгоритмов, специализированных демонстрационных материалов  по той или иной теме, облегчает ее усвоение и запоминание.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№7 Красносельского района Санкт-Петербурга</dc:title>
  <dc:creator>Пользователь</dc:creator>
  <cp:lastModifiedBy>Пользователь</cp:lastModifiedBy>
  <cp:revision>66</cp:revision>
  <dcterms:created xsi:type="dcterms:W3CDTF">2023-02-25T22:09:03Z</dcterms:created>
  <dcterms:modified xsi:type="dcterms:W3CDTF">2023-03-29T23:58:14Z</dcterms:modified>
</cp:coreProperties>
</file>