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71" r:id="rId9"/>
    <p:sldId id="273" r:id="rId10"/>
    <p:sldId id="274" r:id="rId11"/>
    <p:sldId id="275" r:id="rId12"/>
    <p:sldId id="268" r:id="rId13"/>
    <p:sldId id="263" r:id="rId14"/>
    <p:sldId id="264" r:id="rId15"/>
    <p:sldId id="269" r:id="rId16"/>
    <p:sldId id="276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42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Проект по формированию у младших дошкольников познавательного интереса к предметному миру «Дом пуговки».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группа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Лучики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Никулина Светлана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05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Сюжетная аппликация «Гусеница»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481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пуговицы «Мы дизайнеры»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0" y="1600200"/>
            <a:ext cx="5275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046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627136" cy="1169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тренажера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мелкой моторики в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 с родителями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«Одень куклу на прогулку».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12843"/>
            <a:ext cx="2305620" cy="30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21397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1911945" cy="254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2249488" cy="32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68760"/>
            <a:ext cx="2286000" cy="35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643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2308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уголка для родителей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с пуговицами»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10" descr="конс для родителей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xmlns="" val="318698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120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Заключительный.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«Мы дизайнеры»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707684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651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детей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«Гусеница»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9725"/>
            <a:ext cx="583264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0415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739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«Мир пуговки»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978373" cy="397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38336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125113" cy="2880320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способствовал тренировке тонких движений пальцев рук у малышей и формированию необходимых умений и навыков (расстегивание и застегивание пуговиц). Воспитанники стали более самостоятельными.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756084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800" dirty="0" smtClean="0"/>
              <a:t>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живем во время стремительных скоростей и высоких технологий.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каждым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 Например, пуговица. Кто задумывается об этой чисто утилитарной детали, застегивая утром рубашку или кофту или кардиган?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Однако если посмотреть на неё немного с другой стороны, то может открыться немало интересного. Ведь у всякой вещи есть не только своя история, но и масса фантастически захватывающих особенностей. Обычные пуговицы могут выполнять важную функцию: быть средством развития мелкой моторики у малышей, а следовательно, и вспомогательным материалом для развития речи.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Дети, придя в детский сад сталкиваются с рядом трудностей, одна из которых-отсутствия навыков самообслуживания. Неумение одеваться и раздеваться, застегивать и расстегивать пуговицы-следствия недостаточно развитой мелкой моторики рук.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Идея создания проекта возникла с целью развития познавательного интереса воспитанников к предметному миру.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3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Планируемый результат.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умением самостоятельно застегивать и расстегивать пуговицы на одежде;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уровня познавательных процессов и мелкой моторики рук у детей;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словарного запаса за счет слов-прилагательных (пластмассовая, деревянная, стеклянная, шершавая, гладкая, блестящая, резная и т. д.);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представления детей о роли пуговиц в нашей жизни;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пуговиц как материала для поделок, знать меры безопасности в работе с пуговицами;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родителей в процесс совместного творчества из пуговиц;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«Дом пуговки» совместно с детьми;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творческих работ детей;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тренажера «Одень куклу на прогулку» совместно с родителями.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6260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 проекта: создание условий для тренировки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тонких движений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проекта: познавательно-исследовательский с творческими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проекта: исследовательский, практический,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краткосрочный (7 дней).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626328"/>
          </a:xfrm>
        </p:spPr>
        <p:txBody>
          <a:bodyPr numCol="1"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846320"/>
          </a:xfrm>
        </p:spPr>
        <p:txBody>
          <a:bodyPr numCol="1">
            <a:normAutofit fontScale="92500" lnSpcReduction="20000"/>
          </a:bodyPr>
          <a:lstStyle/>
          <a:p>
            <a:pPr algn="l">
              <a:buNone/>
            </a:pPr>
            <a:endParaRPr lang="ru-RU" b="1" dirty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 самостоятельно застегивать и расстегивать;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Сформировать представления о разнообразии размеров, форме, цвета пуговиц и материала, из которых они сделаны;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Познавательную активность, фантазию, творческие способности, развивать образное мышление, коммуникативные навыки;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зрительно-моторную координацию;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Привлечь родителей к совместной деятельности с детьми;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Прививать бережное отношение к поделкам;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у детей усидчивость, умение работать в коллективе.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63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 организации учебно - воспитательного процесса.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424935" cy="5616624"/>
          </a:xfrm>
        </p:spPr>
        <p:txBody>
          <a:bodyPr numCol="2"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детьми: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реализации проекта используются следующие методы: наглядный, словесный и практический.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Наглядный метод: знакомство с пуговицами, дидактические игры.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Словесный: чтение и обсуждение художественной литературы, беседы, разгадывание загадок.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методы: организация продуктивной деятельности, сюжетная аппликация «Гусеница», лепка «Мы дизайнеры», изготовление тренажера в совместной с родителями деятельности, итоговая совместная работа с детьми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«Дом пуговки».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Все методы и приемы используются в комплексе, чередуются и дополняют друг друга, позволяя воспитателю дать детям знания, помочь освоить умения и навыки, развить речь, внимание, память, воображение, творческое способности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с родителями.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 изготовление тренажера «Одень куклу на прогулку».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уголка для родителей «Игры с пуговицами»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24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9244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Подготовительный. Подбор художественной литературы, предварительное чтение, стихов, загадок по теме проекта. Подбор пуговиц.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arad-pugov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65568">
            <a:off x="980929" y="2111098"/>
            <a:ext cx="3066142" cy="3943591"/>
          </a:xfrm>
        </p:spPr>
      </p:pic>
      <p:pic>
        <p:nvPicPr>
          <p:cNvPr id="9" name="Содержимое 8" descr="pugovitsi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42358">
            <a:off x="5308984" y="1950222"/>
            <a:ext cx="3521075" cy="2640806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3744416" cy="49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266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 – Исследовательский. Работа по плану с детьми, родителями, педагогами. Выполнение проекта.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57" y="1700808"/>
            <a:ext cx="3319016" cy="44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433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3080" cy="1339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Сюжетная аппликация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«Гусеница»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105655"/>
            <a:ext cx="3015381" cy="40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704033" cy="36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12776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4278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285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Проект по формированию у младших дошкольников познавательного интереса к предметному миру «Дом пуговки».   </vt:lpstr>
      <vt:lpstr>Актуальность темы  </vt:lpstr>
      <vt:lpstr>Планируемый результат.                 </vt:lpstr>
      <vt:lpstr>Слайд 4</vt:lpstr>
      <vt:lpstr>   Задачи</vt:lpstr>
      <vt:lpstr>Методы и приемы организации учебно - воспитательного процесса. </vt:lpstr>
      <vt:lpstr>Этапы проекта.  Подготовительный. Подбор художественной литературы, предварительное чтение, стихов, загадок по теме проекта. Подбор пуговиц.    </vt:lpstr>
      <vt:lpstr>Второй этап – Исследовательский. Работа по плану с детьми, родителями, педагогами. Выполнение проекта. </vt:lpstr>
      <vt:lpstr>Работа с детьми.  Сюжетная аппликация «Гусеница»</vt:lpstr>
      <vt:lpstr>Работа с детьми.  Сюжетная аппликация «Гусеница»</vt:lpstr>
      <vt:lpstr>Работа с детьми.  Лепка создание пуговицы «Мы дизайнеры» </vt:lpstr>
      <vt:lpstr>  Домашнее задание: изготовление тренажера для развития мелкой моторики в совместной с родителями деятельности «Одень куклу на прогулку».   </vt:lpstr>
      <vt:lpstr>Оформление уголка для родителей «Игры с пуговицами»  </vt:lpstr>
      <vt:lpstr>   Третий этап – Заключительный. Выставка творческих работ детей «Мы дизайнеры»  </vt:lpstr>
      <vt:lpstr>Выставка творческих работ детей   «Гусеница» </vt:lpstr>
      <vt:lpstr>Изготовление лэпбука «Мир пуговки»</vt:lpstr>
      <vt:lpstr>Заключение.  Проект способствовал тренировке тонких движений пальцев рук у малышей и формированию необходимых умений и навыков (расстегивание и застегивание пуговиц). Воспитанники стали более самостоятельными.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ознакомлению с народными сказками и театральной деятельности «В гостях у сказки» </dc:title>
  <dc:creator>User</dc:creator>
  <cp:lastModifiedBy>User</cp:lastModifiedBy>
  <cp:revision>28</cp:revision>
  <dcterms:created xsi:type="dcterms:W3CDTF">2020-01-15T15:08:35Z</dcterms:created>
  <dcterms:modified xsi:type="dcterms:W3CDTF">2022-01-18T12:06:40Z</dcterms:modified>
</cp:coreProperties>
</file>