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0" r:id="rId5"/>
    <p:sldId id="270" r:id="rId6"/>
    <p:sldId id="262" r:id="rId7"/>
    <p:sldId id="263" r:id="rId8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684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4080" y="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3D02FD-F98D-4393-8C2A-AA2B1B59A463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164D38-2738-4F9A-AE2C-9F3DA1661795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764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174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750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593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5932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218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372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256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DCAA3-DEBC-406D-8401-30E1F946FF53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5B83A8-B65A-4820-B3AA-18435A44086F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6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567F8A-3B9B-475E-B703-D5E9DB2614A0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255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6B7B8-68DB-4C8D-B1EE-F0C4532BD17D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58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8857C3-C93F-4E49-AD92-CBF7106F2783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60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C36C73-844D-4651-9FC2-22D52B486471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85" name="Объект 3"/>
          <p:cNvSpPr>
            <a:spLocks noGrp="1"/>
          </p:cNvSpPr>
          <p:nvPr>
            <p:ph sz="half" idx="13"/>
          </p:nvPr>
        </p:nvSpPr>
        <p:spPr>
          <a:xfrm>
            <a:off x="6249860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56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8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BE7C9-88BB-4EFE-8667-3062E1396877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13653-6E18-417E-A961-3DF0937C0BAA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grpSp>
        <p:nvGrpSpPr>
          <p:cNvPr id="615" name="рамка" descr="Изображение прямоугольника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705AF-92A4-4691-A540-883D58C8D1DC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grpSp>
        <p:nvGrpSpPr>
          <p:cNvPr id="614" name="рамка" descr="Изображение прямоугольника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9E27C-4335-4F92-9135-AD8999CC569B}" type="datetime1">
              <a:rPr lang="ru-RU" smtClean="0"/>
              <a:pPr rtl="0"/>
              <a:t>09.01.2023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C9D4412-E0C6-4262-9FCB-58486E3B00CB}" type="datetime1">
              <a:rPr lang="ru-RU" noProof="0" smtClean="0"/>
              <a:pPr rtl="0"/>
              <a:t>09.01.2023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Урок 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Решение систем уравнений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3600" dirty="0" smtClean="0">
                <a:latin typeface="+mn-lt"/>
              </a:rPr>
              <a:t>Содержание</a:t>
            </a:r>
            <a:endParaRPr lang="ru-RU" sz="3600" dirty="0"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>
              <a:buNone/>
            </a:pPr>
            <a:r>
              <a:rPr lang="ru-RU" sz="3900" dirty="0" smtClean="0"/>
              <a:t>1.</a:t>
            </a:r>
            <a:r>
              <a:rPr lang="ru-RU" sz="3600" dirty="0" smtClean="0"/>
              <a:t> Определение систем уравнений</a:t>
            </a: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2.Методы </a:t>
            </a:r>
            <a:r>
              <a:rPr lang="ru-RU" sz="3600" dirty="0" smtClean="0"/>
              <a:t>решения систем линейных уравнений с двумя </a:t>
            </a: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переменными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</a:t>
            </a:r>
            <a:r>
              <a:rPr lang="ru-RU" sz="3600" dirty="0" smtClean="0"/>
              <a:t>. Разбор </a:t>
            </a:r>
            <a:r>
              <a:rPr lang="ru-RU" sz="3600" dirty="0" smtClean="0"/>
              <a:t>заданий </a:t>
            </a:r>
            <a:r>
              <a:rPr lang="ru-RU" sz="3600" dirty="0" smtClean="0"/>
              <a:t>ОГЭ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Определение системы уравнений</a:t>
            </a:r>
            <a:endParaRPr lang="ru-RU" sz="36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9570" y="1857364"/>
            <a:ext cx="9144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Система уравнений</a:t>
            </a:r>
            <a:r>
              <a:rPr lang="ru-RU" sz="3600" b="1" dirty="0" smtClean="0"/>
              <a:t> </a:t>
            </a:r>
            <a:r>
              <a:rPr lang="ru-RU" sz="3600" dirty="0" smtClean="0"/>
              <a:t>— это условие, состоящее в одновременном выполнении нескольких уравнений относительно нескольких переменных.</a:t>
            </a:r>
          </a:p>
          <a:p>
            <a:r>
              <a:rPr lang="ru-RU" sz="3600" i="1" dirty="0" smtClean="0"/>
              <a:t>Решением </a:t>
            </a:r>
            <a:r>
              <a:rPr lang="ru-RU" sz="3600" i="1" dirty="0" smtClean="0"/>
              <a:t>системы уравнений с двумя переменными </a:t>
            </a:r>
            <a:r>
              <a:rPr lang="ru-RU" sz="3600" i="1" dirty="0" smtClean="0"/>
              <a:t> </a:t>
            </a:r>
            <a:r>
              <a:rPr lang="ru-RU" sz="3600" dirty="0" smtClean="0"/>
              <a:t>называется </a:t>
            </a:r>
            <a:r>
              <a:rPr lang="ru-RU" sz="3600" dirty="0" smtClean="0"/>
              <a:t>пара значений переменных, обращающая каждое уравнение системы в верное равенство.</a:t>
            </a:r>
            <a:endParaRPr lang="ru-RU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Метод подстановки</a:t>
            </a:r>
            <a:endParaRPr lang="ru-RU" sz="3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785926"/>
            <a:ext cx="4714875" cy="2071702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   1</a:t>
            </a:r>
            <a:r>
              <a:rPr lang="ru-RU" dirty="0" smtClean="0"/>
              <a:t>. </a:t>
            </a:r>
            <a:r>
              <a:rPr lang="ru-RU" dirty="0" smtClean="0"/>
              <a:t>   Выражают </a:t>
            </a:r>
            <a:r>
              <a:rPr lang="ru-RU" dirty="0" smtClean="0"/>
              <a:t>из </a:t>
            </a:r>
            <a:r>
              <a:rPr lang="ru-RU" dirty="0" smtClean="0"/>
              <a:t>какого-  </a:t>
            </a:r>
            <a:r>
              <a:rPr lang="ru-RU" dirty="0" err="1" smtClean="0"/>
              <a:t>нибудь</a:t>
            </a:r>
            <a:r>
              <a:rPr lang="ru-RU" dirty="0" smtClean="0"/>
              <a:t>             уравнения </a:t>
            </a:r>
            <a:r>
              <a:rPr lang="ru-RU" dirty="0" smtClean="0"/>
              <a:t>системы одну </a:t>
            </a:r>
            <a:r>
              <a:rPr lang="ru-RU" dirty="0" smtClean="0"/>
              <a:t> переменную </a:t>
            </a:r>
            <a:r>
              <a:rPr lang="ru-RU" dirty="0" smtClean="0"/>
              <a:t>через другую;</a:t>
            </a:r>
          </a:p>
          <a:p>
            <a:pPr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380" y="4071942"/>
            <a:ext cx="4429123" cy="1752609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dirty="0" smtClean="0"/>
              <a:t> 2</a:t>
            </a:r>
            <a:r>
              <a:rPr lang="ru-RU" dirty="0" smtClean="0"/>
              <a:t>. Подставляют в другое уравнение системы вместо этой переменной полученное выражение;</a:t>
            </a:r>
          </a:p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1738314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3. Решают получившееся </a:t>
            </a:r>
            <a:r>
              <a:rPr lang="ru-RU" dirty="0" smtClean="0"/>
              <a:t>     уравнение </a:t>
            </a:r>
            <a:r>
              <a:rPr lang="ru-RU" dirty="0" smtClean="0"/>
              <a:t>с одной </a:t>
            </a:r>
            <a:r>
              <a:rPr lang="ru-RU" dirty="0" smtClean="0"/>
              <a:t> переменной</a:t>
            </a:r>
            <a:r>
              <a:rPr lang="ru-RU" dirty="0" smtClean="0"/>
              <a:t>;</a:t>
            </a:r>
          </a:p>
          <a:p>
            <a:pPr rtl="0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6308726" y="4143380"/>
            <a:ext cx="4345114" cy="1824047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dirty="0" smtClean="0"/>
              <a:t>4. Находят соответствующее значение второй переменной</a:t>
            </a:r>
          </a:p>
          <a:p>
            <a:pPr rtl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Метод сложения</a:t>
            </a:r>
            <a:endParaRPr lang="ru-RU" sz="3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0942" y="2000240"/>
            <a:ext cx="4572032" cy="2428892"/>
          </a:xfrm>
        </p:spPr>
        <p:txBody>
          <a:bodyPr rtlCol="0"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 Умножают </a:t>
            </a:r>
            <a:r>
              <a:rPr lang="ru-RU" dirty="0" err="1" smtClean="0"/>
              <a:t>почленно</a:t>
            </a:r>
            <a:r>
              <a:rPr lang="ru-RU" dirty="0" smtClean="0"/>
              <a:t> уравнения системы, подбирая множители так, чтобы коэффициенты при одной из переменных стали противоположными числами;</a:t>
            </a:r>
          </a:p>
          <a:p>
            <a:pPr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380" y="4500570"/>
            <a:ext cx="4429123" cy="1752609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dirty="0" smtClean="0"/>
              <a:t> 2</a:t>
            </a:r>
            <a:r>
              <a:rPr lang="ru-RU" dirty="0" smtClean="0"/>
              <a:t>. Складывают </a:t>
            </a:r>
            <a:r>
              <a:rPr lang="ru-RU" dirty="0" err="1" smtClean="0"/>
              <a:t>почленно</a:t>
            </a:r>
            <a:r>
              <a:rPr lang="ru-RU" dirty="0" smtClean="0"/>
              <a:t> левые и правые части уравнений системы;</a:t>
            </a:r>
          </a:p>
          <a:p>
            <a:pPr>
              <a:buNone/>
            </a:pPr>
            <a:endParaRPr lang="ru-RU" dirty="0" smtClean="0"/>
          </a:p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1666876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3. Решают получившееся уравнение с одной переменной;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6308726" y="3929066"/>
            <a:ext cx="4345114" cy="1857388"/>
          </a:xfrm>
        </p:spPr>
        <p:txBody>
          <a:bodyPr rtlCol="0"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находят соответствующее значение второй переменной</a:t>
            </a:r>
          </a:p>
          <a:p>
            <a:pPr rtl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6958" y="2500306"/>
            <a:ext cx="3888431" cy="2243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 bwMode="black">
          <a:xfrm>
            <a:off x="1665256" y="642918"/>
            <a:ext cx="864399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dirty="0" smtClean="0"/>
              <a:t>Решить систему уравнений (в ответе указать сумму решений системы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sz="3600" dirty="0" smtClean="0"/>
              <a:t>Решить систему уравнений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r>
              <a:rPr lang="ru-RU" sz="2000" dirty="0" smtClean="0"/>
              <a:t>(в ответе указать сумму решений системы)</a:t>
            </a:r>
            <a:endParaRPr lang="ru-RU" sz="2000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8660" y="2857496"/>
            <a:ext cx="3387749" cy="1571636"/>
          </a:xfrm>
        </p:spPr>
      </p:pic>
    </p:spTree>
    <p:extLst>
      <p:ext uri="{BB962C8B-B14F-4D97-AF65-F5344CB8AC3E}">
        <p14:creationId xmlns=""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_win32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9529488_TF02804846_TF02804846.potx" id="{B0D334FF-33A8-46AB-96CF-63558F5650FA}" vid="{48B67DF7-1DEB-4C08-A175-C7A2C8FA45E8}"/>
    </a:ext>
  </a:extLst>
</a:theme>
</file>

<file path=ppt/theme/theme2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29</TotalTime>
  <Words>155</Words>
  <Application>Microsoft Office PowerPoint</Application>
  <PresentationFormat>Произвольный</PresentationFormat>
  <Paragraphs>31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tf02804846_win32</vt:lpstr>
      <vt:lpstr>Урок 15</vt:lpstr>
      <vt:lpstr>Содержание</vt:lpstr>
      <vt:lpstr>Определение системы уравнений</vt:lpstr>
      <vt:lpstr>Метод подстановки</vt:lpstr>
      <vt:lpstr>Метод сложения</vt:lpstr>
      <vt:lpstr>Слайд 6</vt:lpstr>
      <vt:lpstr>Решить систему уравнений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Slava</dc:creator>
  <cp:lastModifiedBy>Slava</cp:lastModifiedBy>
  <cp:revision>4</cp:revision>
  <dcterms:created xsi:type="dcterms:W3CDTF">2023-01-09T14:26:09Z</dcterms:created>
  <dcterms:modified xsi:type="dcterms:W3CDTF">2023-01-09T16:10:15Z</dcterms:modified>
</cp:coreProperties>
</file>