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9" r:id="rId4"/>
    <p:sldId id="264" r:id="rId5"/>
    <p:sldId id="262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D1C"/>
    <a:srgbClr val="000042"/>
    <a:srgbClr val="001E00"/>
    <a:srgbClr val="000048"/>
    <a:srgbClr val="000066"/>
    <a:srgbClr val="003300"/>
    <a:srgbClr val="201A10"/>
    <a:srgbClr val="660033"/>
    <a:srgbClr val="523F22"/>
    <a:srgbClr val="4E3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8" autoAdjust="0"/>
  </p:normalViewPr>
  <p:slideViewPr>
    <p:cSldViewPr>
      <p:cViewPr varScale="1">
        <p:scale>
          <a:sx n="80" d="100"/>
          <a:sy n="80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A408-4BC9-4197-975E-78D5C5547C40}" type="datetimeFigureOut">
              <a:rPr lang="en-GB" smtClean="0"/>
              <a:pPr/>
              <a:t>26/03/2022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cuments\Jo\IT%20stuff\PowerPoint\spookymusic.M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Jo\IT%20stuff\PowerPoint\spookymusic.MID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8.xml"/><Relationship Id="rId18" Type="http://schemas.openxmlformats.org/officeDocument/2006/relationships/hyperlink" Target="http://xn--h1aeafn.xn--p1ai/magazin/product/mini-sunduchok" TargetMode="External"/><Relationship Id="rId3" Type="http://schemas.openxmlformats.org/officeDocument/2006/relationships/audio" Target="file:///C:\Users\User\Documents\Jo\IT%20stuff\PowerPoint\spookymusic.MID" TargetMode="External"/><Relationship Id="rId21" Type="http://schemas.openxmlformats.org/officeDocument/2006/relationships/image" Target="../media/image8.png"/><Relationship Id="rId7" Type="http://schemas.openxmlformats.org/officeDocument/2006/relationships/image" Target="../media/image4.wmf"/><Relationship Id="rId12" Type="http://schemas.openxmlformats.org/officeDocument/2006/relationships/slide" Target="slide9.xml"/><Relationship Id="rId17" Type="http://schemas.openxmlformats.org/officeDocument/2006/relationships/image" Target="../media/image6.jpeg"/><Relationship Id="rId2" Type="http://schemas.openxmlformats.org/officeDocument/2006/relationships/audio" Target="../media/media1.WAV"/><Relationship Id="rId16" Type="http://schemas.openxmlformats.org/officeDocument/2006/relationships/slide" Target="slide5.xml"/><Relationship Id="rId20" Type="http://schemas.openxmlformats.org/officeDocument/2006/relationships/image" Target="../media/image7.png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11" Type="http://schemas.openxmlformats.org/officeDocument/2006/relationships/slide" Target="slide11.xml"/><Relationship Id="rId5" Type="http://schemas.openxmlformats.org/officeDocument/2006/relationships/audio" Target="../media/audio1.wav"/><Relationship Id="rId15" Type="http://schemas.openxmlformats.org/officeDocument/2006/relationships/slide" Target="slide7.xml"/><Relationship Id="rId10" Type="http://schemas.openxmlformats.org/officeDocument/2006/relationships/slide" Target="slide10.xml"/><Relationship Id="rId19" Type="http://schemas.openxmlformats.org/officeDocument/2006/relationships/slide" Target="slide6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Relationship Id="rId14" Type="http://schemas.openxmlformats.org/officeDocument/2006/relationships/slide" Target="slide4.xml"/><Relationship Id="rId2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8.xml"/><Relationship Id="rId18" Type="http://schemas.openxmlformats.org/officeDocument/2006/relationships/hyperlink" Target="http://xn--h1aeafn.xn--p1ai/magazin/product/mini-sunduchok" TargetMode="External"/><Relationship Id="rId3" Type="http://schemas.openxmlformats.org/officeDocument/2006/relationships/audio" Target="file:///C:\Users\User\Documents\Jo\IT%20stuff\PowerPoint\spookymusic.MID" TargetMode="External"/><Relationship Id="rId21" Type="http://schemas.openxmlformats.org/officeDocument/2006/relationships/image" Target="../media/image8.png"/><Relationship Id="rId7" Type="http://schemas.openxmlformats.org/officeDocument/2006/relationships/image" Target="../media/image4.wmf"/><Relationship Id="rId12" Type="http://schemas.openxmlformats.org/officeDocument/2006/relationships/slide" Target="slide9.xml"/><Relationship Id="rId17" Type="http://schemas.openxmlformats.org/officeDocument/2006/relationships/image" Target="../media/image6.jpeg"/><Relationship Id="rId2" Type="http://schemas.openxmlformats.org/officeDocument/2006/relationships/audio" Target="../media/media1.WAV"/><Relationship Id="rId16" Type="http://schemas.openxmlformats.org/officeDocument/2006/relationships/slide" Target="slide5.xml"/><Relationship Id="rId20" Type="http://schemas.openxmlformats.org/officeDocument/2006/relationships/image" Target="../media/image7.png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11" Type="http://schemas.openxmlformats.org/officeDocument/2006/relationships/slide" Target="slide11.xml"/><Relationship Id="rId5" Type="http://schemas.openxmlformats.org/officeDocument/2006/relationships/audio" Target="../media/audio1.wav"/><Relationship Id="rId15" Type="http://schemas.openxmlformats.org/officeDocument/2006/relationships/slide" Target="slide7.xml"/><Relationship Id="rId10" Type="http://schemas.openxmlformats.org/officeDocument/2006/relationships/slide" Target="slide10.xml"/><Relationship Id="rId19" Type="http://schemas.openxmlformats.org/officeDocument/2006/relationships/slide" Target="slide6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Relationship Id="rId14" Type="http://schemas.openxmlformats.org/officeDocument/2006/relationships/slide" Target="slide4.xml"/><Relationship Id="rId2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file:///C:\Users\User\Documents\Jo\IT%20stuff\PowerPoint\spookymusic.MID" TargetMode="Externa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aunted hous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03485" y="1124744"/>
            <a:ext cx="3785030" cy="40002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2" y="116632"/>
            <a:ext cx="7344816" cy="142617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a_ModernoBrk" panose="04020503020E03040504" pitchFamily="82" charset="-52"/>
              </a:rPr>
              <a:t>Вы не боитесь входить в дом с привидениями?</a:t>
            </a:r>
            <a:endParaRPr lang="en-GB" sz="3600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39616" y="5157192"/>
            <a:ext cx="7344816" cy="1093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dirty="0">
                <a:solidFill>
                  <a:srgbClr val="7030A0"/>
                </a:solidFill>
                <a:latin typeface="a_ModernoBrk" panose="04020503020E03040504" pitchFamily="82" charset="-52"/>
                <a:ea typeface="+mj-ea"/>
                <a:cs typeface="+mj-cs"/>
              </a:rPr>
              <a:t>Внутри замка вы можете найти сундучки с сокровищами. Для этого надо открыть сундук с вопросом и ответить на него. Но страшные привидения также ждут вас...</a:t>
            </a:r>
            <a:endParaRPr lang="en-GB" dirty="0">
              <a:solidFill>
                <a:srgbClr val="7030A0"/>
              </a:solidFill>
              <a:latin typeface="Snap ITC" pitchFamily="82" charset="0"/>
              <a:ea typeface="+mj-ea"/>
              <a:cs typeface="+mj-cs"/>
            </a:endParaRPr>
          </a:p>
        </p:txBody>
      </p:sp>
      <p:pic>
        <p:nvPicPr>
          <p:cNvPr id="5" name="spookymusic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540568" y="3861048"/>
            <a:ext cx="304800" cy="304800"/>
          </a:xfrm>
          <a:prstGeom prst="rect">
            <a:avLst/>
          </a:prstGeom>
        </p:spPr>
      </p:pic>
      <p:sp>
        <p:nvSpPr>
          <p:cNvPr id="3" name="TextBox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CC27C0-E218-4D7E-8FF0-537461AE77C1}"/>
              </a:ext>
            </a:extLst>
          </p:cNvPr>
          <p:cNvSpPr txBox="1"/>
          <p:nvPr/>
        </p:nvSpPr>
        <p:spPr>
          <a:xfrm>
            <a:off x="5411924" y="613308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_ModernoBrk" panose="04020503020E03040504" pitchFamily="82" charset="-52"/>
              </a:rPr>
              <a:t>СТАРТ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1343472" y="261056"/>
            <a:ext cx="9505056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сражение произошло 27 июня 1709 года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2261087" y="929675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14053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5804304" y="91120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5757912" y="911200"/>
            <a:ext cx="1771609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Полтавская битва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32696" y="914053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Битва при </a:t>
            </a:r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Прейсиш-Эйлау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2261087" y="929675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Гренгамское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сражение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Гангутское</a:t>
            </a: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сражение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2A6DDC5E-A0F3-4979-8A74-E0EB9E27F92B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+mn-ea"/>
                <a:cs typeface="+mn-cs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FDBD421C-B2DA-46F3-9985-113D4E8EF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632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2160096" y="-51869"/>
            <a:ext cx="7344816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морское сражение стало первым для русского флота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2232888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4707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7627793" y="92551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7627793" y="92545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Гангутское</a:t>
            </a: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сражение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32696" y="934969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Сражение у мыса </a:t>
            </a:r>
            <a:r>
              <a:rPr lang="ru-RU" sz="20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Тендра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Гренгамское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сражение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2232888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Битва у мыса Гросс-</a:t>
            </a:r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Егерсдорф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D8451D66-6377-4216-87E7-10452CFCDD70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+mn-ea"/>
                <a:cs typeface="+mn-cs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13D5E96F-EC99-41B0-BEF2-5FD45A1BB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53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2423592" y="116632"/>
            <a:ext cx="7344816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nap ITC" panose="04040A07060A02020202" pitchFamily="82" charset="0"/>
              <a:ea typeface="+mj-ea"/>
              <a:cs typeface="+mj-cs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41744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4089095" y="94139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4089095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Ништадский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Ясский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Фридрихсгамский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29636"/>
            <a:ext cx="1760816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Тильзитский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A2001452-67B7-4E7D-9D13-F367AC839D8A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+mn-ea"/>
                <a:cs typeface="+mn-cs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A372BB40-F750-4D78-A0DB-EC6E3144D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8662C4-7F0B-469A-9B75-493062F766CF}"/>
              </a:ext>
            </a:extLst>
          </p:cNvPr>
          <p:cNvSpPr txBox="1"/>
          <p:nvPr/>
        </p:nvSpPr>
        <p:spPr>
          <a:xfrm>
            <a:off x="1439416" y="176601"/>
            <a:ext cx="931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мир был заключен между Россией и Швецией</a:t>
            </a:r>
          </a:p>
        </p:txBody>
      </p:sp>
    </p:spTree>
    <p:extLst>
      <p:ext uri="{BB962C8B-B14F-4D97-AF65-F5344CB8AC3E}">
        <p14:creationId xmlns:p14="http://schemas.microsoft.com/office/powerpoint/2010/main" val="3826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5700" y="234888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_ModernoBrk" panose="04020503020E03040504" pitchFamily="82" charset="-52"/>
              </a:rPr>
              <a:t>Спасибо за игру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Snap ITC" pitchFamily="82" charset="0"/>
            </a:endParaRPr>
          </a:p>
        </p:txBody>
      </p:sp>
      <p:pic>
        <p:nvPicPr>
          <p:cNvPr id="4" name="spookymusic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3933056"/>
            <a:ext cx="304800" cy="304800"/>
          </a:xfrm>
          <a:prstGeom prst="rect">
            <a:avLst/>
          </a:prstGeom>
        </p:spPr>
      </p:pic>
      <p:pic>
        <p:nvPicPr>
          <p:cNvPr id="6" name="Picture 5" descr="tinyteflteacher_hallowee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40416" y="5877275"/>
            <a:ext cx="581722" cy="736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7888" y="6237315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9785283" y="2005714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1916832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12024" y="5301208"/>
            <a:ext cx="1009740" cy="1033090"/>
          </a:xfrm>
          <a:prstGeom prst="rect">
            <a:avLst/>
          </a:prstGeom>
          <a:noFill/>
        </p:spPr>
      </p:pic>
      <p:pic>
        <p:nvPicPr>
          <p:cNvPr id="233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20336" y="620688"/>
            <a:ext cx="1009740" cy="1033090"/>
          </a:xfrm>
          <a:prstGeom prst="rect">
            <a:avLst/>
          </a:prstGeom>
          <a:noFill/>
        </p:spPr>
      </p:pic>
      <p:pic>
        <p:nvPicPr>
          <p:cNvPr id="234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1202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5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63552" y="2852936"/>
            <a:ext cx="1009740" cy="1033090"/>
          </a:xfrm>
          <a:prstGeom prst="rect">
            <a:avLst/>
          </a:prstGeom>
          <a:noFill/>
        </p:spPr>
      </p:pic>
      <p:pic>
        <p:nvPicPr>
          <p:cNvPr id="236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24192" y="692696"/>
            <a:ext cx="1009740" cy="1033090"/>
          </a:xfrm>
          <a:prstGeom prst="rect">
            <a:avLst/>
          </a:prstGeom>
          <a:noFill/>
        </p:spPr>
      </p:pic>
      <p:pic>
        <p:nvPicPr>
          <p:cNvPr id="237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5218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3712" y="692696"/>
            <a:ext cx="1009740" cy="1033090"/>
          </a:xfrm>
          <a:prstGeom prst="rect">
            <a:avLst/>
          </a:prstGeom>
          <a:noFill/>
        </p:spPr>
      </p:pic>
      <p:pic>
        <p:nvPicPr>
          <p:cNvPr id="1235" name="Picture 21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09129" y="5589240"/>
            <a:ext cx="705166" cy="705166"/>
          </a:xfrm>
          <a:prstGeom prst="rect">
            <a:avLst/>
          </a:prstGeom>
          <a:noFill/>
        </p:spPr>
      </p:pic>
      <p:pic>
        <p:nvPicPr>
          <p:cNvPr id="245" name="Picture 21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8649" y="5589240"/>
            <a:ext cx="705166" cy="705166"/>
          </a:xfrm>
          <a:prstGeom prst="rect">
            <a:avLst/>
          </a:prstGeom>
          <a:noFill/>
        </p:spPr>
      </p:pic>
      <p:pic>
        <p:nvPicPr>
          <p:cNvPr id="246" name="Picture 211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68969" y="5589240"/>
            <a:ext cx="705166" cy="705166"/>
          </a:xfrm>
          <a:prstGeom prst="rect">
            <a:avLst/>
          </a:prstGeom>
          <a:noFill/>
        </p:spPr>
      </p:pic>
      <p:pic>
        <p:nvPicPr>
          <p:cNvPr id="247" name="Picture 211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0497" y="5589240"/>
            <a:ext cx="705166" cy="705166"/>
          </a:xfrm>
          <a:prstGeom prst="rect">
            <a:avLst/>
          </a:prstGeom>
          <a:noFill/>
        </p:spPr>
      </p:pic>
      <p:pic>
        <p:nvPicPr>
          <p:cNvPr id="248" name="Picture 211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6641" y="3212976"/>
            <a:ext cx="705166" cy="705166"/>
          </a:xfrm>
          <a:prstGeom prst="rect">
            <a:avLst/>
          </a:prstGeom>
          <a:noFill/>
        </p:spPr>
      </p:pic>
      <p:pic>
        <p:nvPicPr>
          <p:cNvPr id="249" name="Picture 211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0497" y="3212976"/>
            <a:ext cx="705166" cy="705166"/>
          </a:xfrm>
          <a:prstGeom prst="rect">
            <a:avLst/>
          </a:prstGeom>
          <a:noFill/>
        </p:spPr>
      </p:pic>
      <p:pic>
        <p:nvPicPr>
          <p:cNvPr id="250" name="Picture 21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8809" y="1052736"/>
            <a:ext cx="705166" cy="705166"/>
          </a:xfrm>
          <a:prstGeom prst="rect">
            <a:avLst/>
          </a:prstGeom>
          <a:noFill/>
        </p:spPr>
      </p:pic>
      <p:pic>
        <p:nvPicPr>
          <p:cNvPr id="251" name="Picture 211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rcRect/>
          <a:stretch/>
        </p:blipFill>
        <p:spPr bwMode="auto">
          <a:xfrm>
            <a:off x="5015880" y="926650"/>
            <a:ext cx="831252" cy="831252"/>
          </a:xfrm>
          <a:prstGeom prst="rect">
            <a:avLst/>
          </a:prstGeom>
          <a:noFill/>
        </p:spPr>
      </p:pic>
      <p:pic>
        <p:nvPicPr>
          <p:cNvPr id="252" name="Picture 211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rcRect/>
          <a:stretch/>
        </p:blipFill>
        <p:spPr bwMode="auto">
          <a:xfrm>
            <a:off x="2280337" y="926650"/>
            <a:ext cx="831252" cy="831252"/>
          </a:xfrm>
          <a:prstGeom prst="rect">
            <a:avLst/>
          </a:prstGeom>
          <a:noFill/>
        </p:spPr>
      </p:pic>
      <p:pic>
        <p:nvPicPr>
          <p:cNvPr id="52" name="Picture 51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727848" y="345584"/>
            <a:ext cx="1080120" cy="1643259"/>
          </a:xfrm>
          <a:prstGeom prst="rect">
            <a:avLst/>
          </a:prstGeom>
        </p:spPr>
      </p:pic>
      <p:pic>
        <p:nvPicPr>
          <p:cNvPr id="51" name="Picture 50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503712" y="345584"/>
            <a:ext cx="1080120" cy="1643259"/>
          </a:xfrm>
          <a:prstGeom prst="rect">
            <a:avLst/>
          </a:prstGeom>
        </p:spPr>
      </p:pic>
      <p:pic>
        <p:nvPicPr>
          <p:cNvPr id="53" name="Picture 5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345584"/>
            <a:ext cx="1080120" cy="1643259"/>
          </a:xfrm>
          <a:prstGeom prst="rect">
            <a:avLst/>
          </a:prstGeom>
        </p:spPr>
      </p:pic>
      <p:pic>
        <p:nvPicPr>
          <p:cNvPr id="54" name="Picture 53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752184" y="345584"/>
            <a:ext cx="1080120" cy="1643259"/>
          </a:xfrm>
          <a:prstGeom prst="rect">
            <a:avLst/>
          </a:prstGeom>
        </p:spPr>
      </p:pic>
      <p:pic>
        <p:nvPicPr>
          <p:cNvPr id="15" name="Picture 14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2063552" y="332656"/>
            <a:ext cx="1080120" cy="1643259"/>
          </a:xfrm>
          <a:prstGeom prst="rect">
            <a:avLst/>
          </a:prstGeom>
        </p:spPr>
      </p:pic>
      <p:pic>
        <p:nvPicPr>
          <p:cNvPr id="253" name="Picture 25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655840" y="2564907"/>
            <a:ext cx="1080120" cy="1643259"/>
          </a:xfrm>
          <a:prstGeom prst="rect">
            <a:avLst/>
          </a:prstGeom>
        </p:spPr>
      </p:pic>
      <p:pic>
        <p:nvPicPr>
          <p:cNvPr id="254" name="Picture 253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359696" y="2564907"/>
            <a:ext cx="1080120" cy="1643259"/>
          </a:xfrm>
          <a:prstGeom prst="rect">
            <a:avLst/>
          </a:prstGeom>
        </p:spPr>
      </p:pic>
      <p:pic>
        <p:nvPicPr>
          <p:cNvPr id="255" name="Picture 254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2564907"/>
            <a:ext cx="1080120" cy="1643259"/>
          </a:xfrm>
          <a:prstGeom prst="rect">
            <a:avLst/>
          </a:prstGeom>
        </p:spPr>
      </p:pic>
      <p:pic>
        <p:nvPicPr>
          <p:cNvPr id="256" name="Picture 255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752184" y="2564907"/>
            <a:ext cx="1080120" cy="1643259"/>
          </a:xfrm>
          <a:prstGeom prst="rect">
            <a:avLst/>
          </a:prstGeom>
        </p:spPr>
      </p:pic>
      <p:pic>
        <p:nvPicPr>
          <p:cNvPr id="257" name="Picture 256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1991544" y="2564907"/>
            <a:ext cx="1080120" cy="1643259"/>
          </a:xfrm>
          <a:prstGeom prst="rect">
            <a:avLst/>
          </a:prstGeom>
        </p:spPr>
      </p:pic>
      <p:pic>
        <p:nvPicPr>
          <p:cNvPr id="258" name="Picture 257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4882088"/>
            <a:ext cx="1080120" cy="1643259"/>
          </a:xfrm>
          <a:prstGeom prst="rect">
            <a:avLst/>
          </a:prstGeom>
        </p:spPr>
      </p:pic>
      <p:pic>
        <p:nvPicPr>
          <p:cNvPr id="259" name="Picture 258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727848" y="4882088"/>
            <a:ext cx="1080120" cy="1643259"/>
          </a:xfrm>
          <a:prstGeom prst="rect">
            <a:avLst/>
          </a:prstGeom>
        </p:spPr>
      </p:pic>
      <p:pic>
        <p:nvPicPr>
          <p:cNvPr id="260" name="Picture 259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680176" y="4882088"/>
            <a:ext cx="1080120" cy="1643259"/>
          </a:xfrm>
          <a:prstGeom prst="rect">
            <a:avLst/>
          </a:prstGeom>
        </p:spPr>
      </p:pic>
      <p:pic>
        <p:nvPicPr>
          <p:cNvPr id="261" name="Picture 260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9048328" y="4882085"/>
            <a:ext cx="1080120" cy="1643259"/>
          </a:xfrm>
          <a:prstGeom prst="rect">
            <a:avLst/>
          </a:prstGeom>
        </p:spPr>
      </p:pic>
      <p:pic>
        <p:nvPicPr>
          <p:cNvPr id="262" name="Picture 261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359696" y="4882088"/>
            <a:ext cx="1080120" cy="1643259"/>
          </a:xfrm>
          <a:prstGeom prst="rect">
            <a:avLst/>
          </a:prstGeom>
        </p:spPr>
      </p:pic>
      <p:pic>
        <p:nvPicPr>
          <p:cNvPr id="263" name="Picture 26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9048328" y="345584"/>
            <a:ext cx="1080120" cy="1643259"/>
          </a:xfrm>
          <a:prstGeom prst="rect">
            <a:avLst/>
          </a:prstGeom>
        </p:spPr>
      </p:pic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1988840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348880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2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295" name="Title 1">
            <a:extLst>
              <a:ext uri="{FF2B5EF4-FFF2-40B4-BE49-F238E27FC236}">
                <a16:creationId xmlns:a16="http://schemas.microsoft.com/office/drawing/2014/main" id="{F7522C64-D667-40C7-976F-785679524BA2}"/>
              </a:ext>
            </a:extLst>
          </p:cNvPr>
          <p:cNvSpPr txBox="1">
            <a:spLocks/>
          </p:cNvSpPr>
          <p:nvPr/>
        </p:nvSpPr>
        <p:spPr>
          <a:xfrm>
            <a:off x="2302577" y="16271"/>
            <a:ext cx="7344816" cy="4449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chemeClr val="bg1"/>
                </a:solidFill>
                <a:latin typeface="a_ModernoBrk" panose="04020503020E03040504" pitchFamily="82" charset="-52"/>
              </a:rPr>
              <a:t>Запомните, где находятся привидения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nap ITC" panose="04040A07060A02020202" pitchFamily="82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C17F7D-344C-40E9-B959-0F51237CBB13}"/>
              </a:ext>
            </a:extLst>
          </p:cNvPr>
          <p:cNvSpPr txBox="1"/>
          <p:nvPr/>
        </p:nvSpPr>
        <p:spPr>
          <a:xfrm>
            <a:off x="10736228" y="5631583"/>
            <a:ext cx="12644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_ModernoBrk" panose="04020503020E03040504" pitchFamily="82" charset="-52"/>
              </a:rPr>
              <a:t>таймер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A4FF94-44E3-4427-8A92-0EEA67931243}"/>
              </a:ext>
            </a:extLst>
          </p:cNvPr>
          <p:cNvSpPr/>
          <p:nvPr/>
        </p:nvSpPr>
        <p:spPr>
          <a:xfrm>
            <a:off x="11136560" y="3886026"/>
            <a:ext cx="432048" cy="16432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TextBox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372984-3094-4B45-B35C-EDF7C62D64BA}"/>
              </a:ext>
            </a:extLst>
          </p:cNvPr>
          <p:cNvSpPr txBox="1"/>
          <p:nvPr/>
        </p:nvSpPr>
        <p:spPr>
          <a:xfrm>
            <a:off x="5189954" y="642114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_ModernoBrk" panose="04020503020E03040504" pitchFamily="82" charset="-52"/>
              </a:rPr>
              <a:t>начать</a:t>
            </a:r>
          </a:p>
        </p:txBody>
      </p:sp>
    </p:spTree>
    <p:extLst>
      <p:ext uri="{BB962C8B-B14F-4D97-AF65-F5344CB8AC3E}">
        <p14:creationId xmlns:p14="http://schemas.microsoft.com/office/powerpoint/2010/main" val="42706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9785283" y="2005714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1916832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12024" y="5301208"/>
            <a:ext cx="1009740" cy="1033090"/>
          </a:xfrm>
          <a:prstGeom prst="rect">
            <a:avLst/>
          </a:prstGeom>
          <a:noFill/>
        </p:spPr>
      </p:pic>
      <p:pic>
        <p:nvPicPr>
          <p:cNvPr id="233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20336" y="620688"/>
            <a:ext cx="1009740" cy="1033090"/>
          </a:xfrm>
          <a:prstGeom prst="rect">
            <a:avLst/>
          </a:prstGeom>
          <a:noFill/>
        </p:spPr>
      </p:pic>
      <p:pic>
        <p:nvPicPr>
          <p:cNvPr id="234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1202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5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63552" y="2852936"/>
            <a:ext cx="1009740" cy="1033090"/>
          </a:xfrm>
          <a:prstGeom prst="rect">
            <a:avLst/>
          </a:prstGeom>
          <a:noFill/>
        </p:spPr>
      </p:pic>
      <p:pic>
        <p:nvPicPr>
          <p:cNvPr id="236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24192" y="692696"/>
            <a:ext cx="1009740" cy="1033090"/>
          </a:xfrm>
          <a:prstGeom prst="rect">
            <a:avLst/>
          </a:prstGeom>
          <a:noFill/>
        </p:spPr>
      </p:pic>
      <p:pic>
        <p:nvPicPr>
          <p:cNvPr id="237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5218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3712" y="692696"/>
            <a:ext cx="1009740" cy="1033090"/>
          </a:xfrm>
          <a:prstGeom prst="rect">
            <a:avLst/>
          </a:prstGeom>
          <a:noFill/>
        </p:spPr>
      </p:pic>
      <p:pic>
        <p:nvPicPr>
          <p:cNvPr id="1235" name="Picture 21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09129" y="5589240"/>
            <a:ext cx="705166" cy="705166"/>
          </a:xfrm>
          <a:prstGeom prst="rect">
            <a:avLst/>
          </a:prstGeom>
          <a:noFill/>
        </p:spPr>
      </p:pic>
      <p:pic>
        <p:nvPicPr>
          <p:cNvPr id="245" name="Picture 21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8649" y="5589240"/>
            <a:ext cx="705166" cy="705166"/>
          </a:xfrm>
          <a:prstGeom prst="rect">
            <a:avLst/>
          </a:prstGeom>
          <a:noFill/>
        </p:spPr>
      </p:pic>
      <p:pic>
        <p:nvPicPr>
          <p:cNvPr id="246" name="Picture 211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68969" y="5589240"/>
            <a:ext cx="705166" cy="705166"/>
          </a:xfrm>
          <a:prstGeom prst="rect">
            <a:avLst/>
          </a:prstGeom>
          <a:noFill/>
        </p:spPr>
      </p:pic>
      <p:pic>
        <p:nvPicPr>
          <p:cNvPr id="247" name="Picture 211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0497" y="5589240"/>
            <a:ext cx="705166" cy="705166"/>
          </a:xfrm>
          <a:prstGeom prst="rect">
            <a:avLst/>
          </a:prstGeom>
          <a:noFill/>
        </p:spPr>
      </p:pic>
      <p:pic>
        <p:nvPicPr>
          <p:cNvPr id="248" name="Picture 211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6641" y="3212976"/>
            <a:ext cx="705166" cy="705166"/>
          </a:xfrm>
          <a:prstGeom prst="rect">
            <a:avLst/>
          </a:prstGeom>
          <a:noFill/>
        </p:spPr>
      </p:pic>
      <p:pic>
        <p:nvPicPr>
          <p:cNvPr id="249" name="Picture 211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0497" y="3212976"/>
            <a:ext cx="705166" cy="705166"/>
          </a:xfrm>
          <a:prstGeom prst="rect">
            <a:avLst/>
          </a:prstGeom>
          <a:noFill/>
        </p:spPr>
      </p:pic>
      <p:pic>
        <p:nvPicPr>
          <p:cNvPr id="250" name="Picture 211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8809" y="1052736"/>
            <a:ext cx="705166" cy="705166"/>
          </a:xfrm>
          <a:prstGeom prst="rect">
            <a:avLst/>
          </a:prstGeom>
          <a:noFill/>
        </p:spPr>
      </p:pic>
      <p:pic>
        <p:nvPicPr>
          <p:cNvPr id="251" name="Picture 211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rcRect/>
          <a:stretch/>
        </p:blipFill>
        <p:spPr bwMode="auto">
          <a:xfrm>
            <a:off x="5015880" y="926650"/>
            <a:ext cx="831252" cy="831252"/>
          </a:xfrm>
          <a:prstGeom prst="rect">
            <a:avLst/>
          </a:prstGeom>
          <a:noFill/>
        </p:spPr>
      </p:pic>
      <p:pic>
        <p:nvPicPr>
          <p:cNvPr id="252" name="Picture 211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rcRect/>
          <a:stretch/>
        </p:blipFill>
        <p:spPr bwMode="auto">
          <a:xfrm>
            <a:off x="2280337" y="926650"/>
            <a:ext cx="831252" cy="831252"/>
          </a:xfrm>
          <a:prstGeom prst="rect">
            <a:avLst/>
          </a:prstGeom>
          <a:noFill/>
        </p:spPr>
      </p:pic>
      <p:pic>
        <p:nvPicPr>
          <p:cNvPr id="52" name="Picture 51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727848" y="345584"/>
            <a:ext cx="1080120" cy="1643259"/>
          </a:xfrm>
          <a:prstGeom prst="rect">
            <a:avLst/>
          </a:prstGeom>
        </p:spPr>
      </p:pic>
      <p:pic>
        <p:nvPicPr>
          <p:cNvPr id="51" name="Picture 50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503712" y="345584"/>
            <a:ext cx="1080120" cy="1643259"/>
          </a:xfrm>
          <a:prstGeom prst="rect">
            <a:avLst/>
          </a:prstGeom>
        </p:spPr>
      </p:pic>
      <p:pic>
        <p:nvPicPr>
          <p:cNvPr id="53" name="Picture 5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345584"/>
            <a:ext cx="1080120" cy="1643259"/>
          </a:xfrm>
          <a:prstGeom prst="rect">
            <a:avLst/>
          </a:prstGeom>
        </p:spPr>
      </p:pic>
      <p:pic>
        <p:nvPicPr>
          <p:cNvPr id="54" name="Picture 53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752184" y="345584"/>
            <a:ext cx="1080120" cy="1643259"/>
          </a:xfrm>
          <a:prstGeom prst="rect">
            <a:avLst/>
          </a:prstGeom>
        </p:spPr>
      </p:pic>
      <p:pic>
        <p:nvPicPr>
          <p:cNvPr id="15" name="Picture 14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2063552" y="332656"/>
            <a:ext cx="1080120" cy="1643259"/>
          </a:xfrm>
          <a:prstGeom prst="rect">
            <a:avLst/>
          </a:prstGeom>
        </p:spPr>
      </p:pic>
      <p:pic>
        <p:nvPicPr>
          <p:cNvPr id="253" name="Picture 25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655840" y="2564907"/>
            <a:ext cx="1080120" cy="1643259"/>
          </a:xfrm>
          <a:prstGeom prst="rect">
            <a:avLst/>
          </a:prstGeom>
        </p:spPr>
      </p:pic>
      <p:pic>
        <p:nvPicPr>
          <p:cNvPr id="254" name="Picture 253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359696" y="2564907"/>
            <a:ext cx="1080120" cy="1643259"/>
          </a:xfrm>
          <a:prstGeom prst="rect">
            <a:avLst/>
          </a:prstGeom>
        </p:spPr>
      </p:pic>
      <p:pic>
        <p:nvPicPr>
          <p:cNvPr id="255" name="Picture 254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2564907"/>
            <a:ext cx="1080120" cy="1643259"/>
          </a:xfrm>
          <a:prstGeom prst="rect">
            <a:avLst/>
          </a:prstGeom>
        </p:spPr>
      </p:pic>
      <p:pic>
        <p:nvPicPr>
          <p:cNvPr id="256" name="Picture 255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752184" y="2564907"/>
            <a:ext cx="1080120" cy="1643259"/>
          </a:xfrm>
          <a:prstGeom prst="rect">
            <a:avLst/>
          </a:prstGeom>
        </p:spPr>
      </p:pic>
      <p:pic>
        <p:nvPicPr>
          <p:cNvPr id="257" name="Picture 256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1991544" y="2564907"/>
            <a:ext cx="1080120" cy="1643259"/>
          </a:xfrm>
          <a:prstGeom prst="rect">
            <a:avLst/>
          </a:prstGeom>
        </p:spPr>
      </p:pic>
      <p:pic>
        <p:nvPicPr>
          <p:cNvPr id="258" name="Picture 257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6240016" y="4882088"/>
            <a:ext cx="1080120" cy="1643259"/>
          </a:xfrm>
          <a:prstGeom prst="rect">
            <a:avLst/>
          </a:prstGeom>
        </p:spPr>
      </p:pic>
      <p:pic>
        <p:nvPicPr>
          <p:cNvPr id="259" name="Picture 258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4727848" y="4882088"/>
            <a:ext cx="1080120" cy="1643259"/>
          </a:xfrm>
          <a:prstGeom prst="rect">
            <a:avLst/>
          </a:prstGeom>
        </p:spPr>
      </p:pic>
      <p:pic>
        <p:nvPicPr>
          <p:cNvPr id="260" name="Picture 259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7680176" y="4882088"/>
            <a:ext cx="1080120" cy="1643259"/>
          </a:xfrm>
          <a:prstGeom prst="rect">
            <a:avLst/>
          </a:prstGeom>
        </p:spPr>
      </p:pic>
      <p:pic>
        <p:nvPicPr>
          <p:cNvPr id="261" name="Picture 260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9048328" y="4882085"/>
            <a:ext cx="1080120" cy="1643259"/>
          </a:xfrm>
          <a:prstGeom prst="rect">
            <a:avLst/>
          </a:prstGeom>
        </p:spPr>
      </p:pic>
      <p:pic>
        <p:nvPicPr>
          <p:cNvPr id="262" name="Picture 261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3359696" y="4882088"/>
            <a:ext cx="1080120" cy="1643259"/>
          </a:xfrm>
          <a:prstGeom prst="rect">
            <a:avLst/>
          </a:prstGeom>
        </p:spPr>
      </p:pic>
      <p:pic>
        <p:nvPicPr>
          <p:cNvPr id="263" name="Picture 262" descr="door.png"/>
          <p:cNvPicPr>
            <a:picLocks noChangeAspect="1"/>
          </p:cNvPicPr>
          <p:nvPr/>
        </p:nvPicPr>
        <p:blipFill>
          <a:blip r:embed="rId20" cstate="print">
            <a:lum bright="-21000"/>
          </a:blip>
          <a:stretch>
            <a:fillRect/>
          </a:stretch>
        </p:blipFill>
        <p:spPr>
          <a:xfrm>
            <a:off x="9048328" y="345584"/>
            <a:ext cx="1080120" cy="1643259"/>
          </a:xfrm>
          <a:prstGeom prst="rect">
            <a:avLst/>
          </a:prstGeom>
        </p:spPr>
      </p:pic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1988840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348880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2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ED10BAF8-73E6-44E7-9088-D6C5C36A40CA}"/>
              </a:ext>
            </a:extLst>
          </p:cNvPr>
          <p:cNvSpPr/>
          <p:nvPr/>
        </p:nvSpPr>
        <p:spPr>
          <a:xfrm>
            <a:off x="935152" y="1381888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4D719FFE-D281-46EE-AF10-D1FAE00F5394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id="{C2858A0A-C832-48B1-9738-F1A10C367F80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48B7C268-B4B0-4377-9D1C-1D162D1E7975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A716B61E-B37F-43FB-937A-ACBB61E1F4DC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6D73EA9C-D325-47E9-90AA-444831C0BD96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2A50628F-4F53-44C4-802E-FD9BE58C5D2C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7D02DD3B-AEB8-4BDA-A813-7BE81A6C3A78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465B7170-3AFA-4015-94DE-70983C9DBDE9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D838CC5C-6A13-4C89-B81B-7B25C77917AA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5D234AC7-3247-4FCE-8C34-A2611781B11A}"/>
              </a:ext>
            </a:extLst>
          </p:cNvPr>
          <p:cNvSpPr/>
          <p:nvPr/>
        </p:nvSpPr>
        <p:spPr>
          <a:xfrm>
            <a:off x="935152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6926C56A-B8C7-42EA-B0F4-D7743EBBB249}"/>
              </a:ext>
            </a:extLst>
          </p:cNvPr>
          <p:cNvSpPr/>
          <p:nvPr/>
        </p:nvSpPr>
        <p:spPr>
          <a:xfrm>
            <a:off x="935152" y="1043073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7" name="Прямоугольник: скругленные углы 76">
            <a:extLst>
              <a:ext uri="{FF2B5EF4-FFF2-40B4-BE49-F238E27FC236}">
                <a16:creationId xmlns:a16="http://schemas.microsoft.com/office/drawing/2014/main" id="{D41629D0-6153-4629-9077-4D06FD248A01}"/>
              </a:ext>
            </a:extLst>
          </p:cNvPr>
          <p:cNvSpPr/>
          <p:nvPr/>
        </p:nvSpPr>
        <p:spPr>
          <a:xfrm>
            <a:off x="160186" y="1381888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8" name="Прямоугольник: скругленные углы 77">
            <a:extLst>
              <a:ext uri="{FF2B5EF4-FFF2-40B4-BE49-F238E27FC236}">
                <a16:creationId xmlns:a16="http://schemas.microsoft.com/office/drawing/2014/main" id="{9A7C3676-7C85-4864-B386-8C0B717BF9B9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: скругленные углы 78">
            <a:extLst>
              <a:ext uri="{FF2B5EF4-FFF2-40B4-BE49-F238E27FC236}">
                <a16:creationId xmlns:a16="http://schemas.microsoft.com/office/drawing/2014/main" id="{A1116ECA-E1AE-4FC4-8379-48A682802D60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: скругленные углы 79">
            <a:extLst>
              <a:ext uri="{FF2B5EF4-FFF2-40B4-BE49-F238E27FC236}">
                <a16:creationId xmlns:a16="http://schemas.microsoft.com/office/drawing/2014/main" id="{D43ECE1E-2FB5-4D00-97D5-2AA0260DB4E5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C9818536-FABA-4CAC-8A14-9BA68064342C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: скругленные углы 81">
            <a:extLst>
              <a:ext uri="{FF2B5EF4-FFF2-40B4-BE49-F238E27FC236}">
                <a16:creationId xmlns:a16="http://schemas.microsoft.com/office/drawing/2014/main" id="{932D483B-1AA4-42C7-B0E0-F82E5AD1C1CF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3" name="Прямоугольник: скругленные углы 82">
            <a:extLst>
              <a:ext uri="{FF2B5EF4-FFF2-40B4-BE49-F238E27FC236}">
                <a16:creationId xmlns:a16="http://schemas.microsoft.com/office/drawing/2014/main" id="{CD75F32C-49BE-4CD3-8957-A1CF13C4C5D7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:a16="http://schemas.microsoft.com/office/drawing/2014/main" id="{1035F906-6CB2-4FA9-8FAE-B8F21A5CFF0A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5" name="Прямоугольник: скругленные углы 84">
            <a:extLst>
              <a:ext uri="{FF2B5EF4-FFF2-40B4-BE49-F238E27FC236}">
                <a16:creationId xmlns:a16="http://schemas.microsoft.com/office/drawing/2014/main" id="{F7230676-FA3E-465A-A806-4DB200651C9B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ED23CFBB-F8BA-4253-9B54-D915B950028F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: скругленные углы 86">
            <a:extLst>
              <a:ext uri="{FF2B5EF4-FFF2-40B4-BE49-F238E27FC236}">
                <a16:creationId xmlns:a16="http://schemas.microsoft.com/office/drawing/2014/main" id="{77AE8932-8547-41AA-A4DD-FB14E38A4398}"/>
              </a:ext>
            </a:extLst>
          </p:cNvPr>
          <p:cNvSpPr/>
          <p:nvPr/>
        </p:nvSpPr>
        <p:spPr>
          <a:xfrm>
            <a:off x="160186" y="1381888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8" name="Прямоугольник: скругленные углы 87">
            <a:extLst>
              <a:ext uri="{FF2B5EF4-FFF2-40B4-BE49-F238E27FC236}">
                <a16:creationId xmlns:a16="http://schemas.microsoft.com/office/drawing/2014/main" id="{D741A174-DC03-4314-89CF-C8948BE35F48}"/>
              </a:ext>
            </a:extLst>
          </p:cNvPr>
          <p:cNvSpPr/>
          <p:nvPr/>
        </p:nvSpPr>
        <p:spPr>
          <a:xfrm>
            <a:off x="160186" y="1043073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959726-3EB7-452F-AC5C-FBD89F45B222}"/>
              </a:ext>
            </a:extLst>
          </p:cNvPr>
          <p:cNvSpPr txBox="1"/>
          <p:nvPr/>
        </p:nvSpPr>
        <p:spPr>
          <a:xfrm>
            <a:off x="160186" y="620688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Команда 1</a:t>
            </a:r>
          </a:p>
        </p:txBody>
      </p:sp>
      <p:sp>
        <p:nvSpPr>
          <p:cNvPr id="89" name="Прямоугольник: скругленные углы 88">
            <a:extLst>
              <a:ext uri="{FF2B5EF4-FFF2-40B4-BE49-F238E27FC236}">
                <a16:creationId xmlns:a16="http://schemas.microsoft.com/office/drawing/2014/main" id="{A427AC8B-070A-417D-9609-9FCD12AD6D3C}"/>
              </a:ext>
            </a:extLst>
          </p:cNvPr>
          <p:cNvSpPr/>
          <p:nvPr/>
        </p:nvSpPr>
        <p:spPr>
          <a:xfrm>
            <a:off x="933524" y="2603426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90" name="Прямоугольник: скругленные углы 89">
            <a:extLst>
              <a:ext uri="{FF2B5EF4-FFF2-40B4-BE49-F238E27FC236}">
                <a16:creationId xmlns:a16="http://schemas.microsoft.com/office/drawing/2014/main" id="{10A819ED-538C-486F-8119-BAEF78537A30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32004420-F248-472F-BFA3-A328CE79F9BC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: скругленные углы 91">
            <a:extLst>
              <a:ext uri="{FF2B5EF4-FFF2-40B4-BE49-F238E27FC236}">
                <a16:creationId xmlns:a16="http://schemas.microsoft.com/office/drawing/2014/main" id="{EE178554-0CC2-41E3-AE43-429DE540CA19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: скругленные углы 92">
            <a:extLst>
              <a:ext uri="{FF2B5EF4-FFF2-40B4-BE49-F238E27FC236}">
                <a16:creationId xmlns:a16="http://schemas.microsoft.com/office/drawing/2014/main" id="{223B78B1-6D70-4377-9D54-A9994154E118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4" name="Прямоугольник: скругленные углы 93">
            <a:extLst>
              <a:ext uri="{FF2B5EF4-FFF2-40B4-BE49-F238E27FC236}">
                <a16:creationId xmlns:a16="http://schemas.microsoft.com/office/drawing/2014/main" id="{295CE2D7-61EC-481C-BF86-A4446C684FB9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: скругленные углы 94">
            <a:extLst>
              <a:ext uri="{FF2B5EF4-FFF2-40B4-BE49-F238E27FC236}">
                <a16:creationId xmlns:a16="http://schemas.microsoft.com/office/drawing/2014/main" id="{23130FA8-7B1E-485F-BC10-E5D5244DAA37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C4455D7A-D4E4-4C43-AF56-5FB440075BEE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7" name="Прямоугольник: скругленные углы 96">
            <a:extLst>
              <a:ext uri="{FF2B5EF4-FFF2-40B4-BE49-F238E27FC236}">
                <a16:creationId xmlns:a16="http://schemas.microsoft.com/office/drawing/2014/main" id="{FA8BD6BA-0286-4AF3-A89C-09622CEBCDD7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8" name="Прямоугольник: скругленные углы 97">
            <a:extLst>
              <a:ext uri="{FF2B5EF4-FFF2-40B4-BE49-F238E27FC236}">
                <a16:creationId xmlns:a16="http://schemas.microsoft.com/office/drawing/2014/main" id="{8B23C765-91EA-4A90-AE19-73CC68C103A8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9" name="Прямоугольник: скругленные углы 98">
            <a:extLst>
              <a:ext uri="{FF2B5EF4-FFF2-40B4-BE49-F238E27FC236}">
                <a16:creationId xmlns:a16="http://schemas.microsoft.com/office/drawing/2014/main" id="{C7021FA8-5825-4EA1-B38B-2F5F181984CB}"/>
              </a:ext>
            </a:extLst>
          </p:cNvPr>
          <p:cNvSpPr/>
          <p:nvPr/>
        </p:nvSpPr>
        <p:spPr>
          <a:xfrm>
            <a:off x="933524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0" name="Прямоугольник: скругленные углы 99">
            <a:extLst>
              <a:ext uri="{FF2B5EF4-FFF2-40B4-BE49-F238E27FC236}">
                <a16:creationId xmlns:a16="http://schemas.microsoft.com/office/drawing/2014/main" id="{B49722DC-2CF7-4C77-8086-9EC37474C34E}"/>
              </a:ext>
            </a:extLst>
          </p:cNvPr>
          <p:cNvSpPr/>
          <p:nvPr/>
        </p:nvSpPr>
        <p:spPr>
          <a:xfrm>
            <a:off x="933524" y="2264611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id="{AE8DE916-4D7C-4611-9567-9E4A9683E9ED}"/>
              </a:ext>
            </a:extLst>
          </p:cNvPr>
          <p:cNvSpPr/>
          <p:nvPr/>
        </p:nvSpPr>
        <p:spPr>
          <a:xfrm>
            <a:off x="158558" y="2603426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2" name="Прямоугольник: скругленные углы 101">
            <a:extLst>
              <a:ext uri="{FF2B5EF4-FFF2-40B4-BE49-F238E27FC236}">
                <a16:creationId xmlns:a16="http://schemas.microsoft.com/office/drawing/2014/main" id="{68ADBCDE-2597-4912-9132-0040696F2A59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3" name="Прямоугольник: скругленные углы 102">
            <a:extLst>
              <a:ext uri="{FF2B5EF4-FFF2-40B4-BE49-F238E27FC236}">
                <a16:creationId xmlns:a16="http://schemas.microsoft.com/office/drawing/2014/main" id="{E0100A60-679B-4F40-9B81-DD44F5792B5B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: скругленные углы 103">
            <a:extLst>
              <a:ext uri="{FF2B5EF4-FFF2-40B4-BE49-F238E27FC236}">
                <a16:creationId xmlns:a16="http://schemas.microsoft.com/office/drawing/2014/main" id="{D72EA638-8354-448D-886D-66DB7650552A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: скругленные углы 104">
            <a:extLst>
              <a:ext uri="{FF2B5EF4-FFF2-40B4-BE49-F238E27FC236}">
                <a16:creationId xmlns:a16="http://schemas.microsoft.com/office/drawing/2014/main" id="{F4EAD1EA-FB13-46A3-8E10-08762769BDB4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: скругленные углы 105">
            <a:extLst>
              <a:ext uri="{FF2B5EF4-FFF2-40B4-BE49-F238E27FC236}">
                <a16:creationId xmlns:a16="http://schemas.microsoft.com/office/drawing/2014/main" id="{0AAEC4B3-1229-4E38-8FAA-5A6F33B77432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: скругленные углы 106">
            <a:extLst>
              <a:ext uri="{FF2B5EF4-FFF2-40B4-BE49-F238E27FC236}">
                <a16:creationId xmlns:a16="http://schemas.microsoft.com/office/drawing/2014/main" id="{6ACDA4E4-94E8-4986-991A-AEA0BE8C45DF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: скругленные углы 107">
            <a:extLst>
              <a:ext uri="{FF2B5EF4-FFF2-40B4-BE49-F238E27FC236}">
                <a16:creationId xmlns:a16="http://schemas.microsoft.com/office/drawing/2014/main" id="{3689B6E0-6B10-417A-9A8F-C91835A861AE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: скругленные углы 108">
            <a:extLst>
              <a:ext uri="{FF2B5EF4-FFF2-40B4-BE49-F238E27FC236}">
                <a16:creationId xmlns:a16="http://schemas.microsoft.com/office/drawing/2014/main" id="{C6F01D2B-839F-456F-8609-1035036AD1BE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: скругленные углы 109">
            <a:extLst>
              <a:ext uri="{FF2B5EF4-FFF2-40B4-BE49-F238E27FC236}">
                <a16:creationId xmlns:a16="http://schemas.microsoft.com/office/drawing/2014/main" id="{BE08A72E-07EF-4F99-8B78-EF35DD60BB8C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: скругленные углы 110">
            <a:extLst>
              <a:ext uri="{FF2B5EF4-FFF2-40B4-BE49-F238E27FC236}">
                <a16:creationId xmlns:a16="http://schemas.microsoft.com/office/drawing/2014/main" id="{3955B9AE-0DA3-46FC-8688-9AEE3DCB1855}"/>
              </a:ext>
            </a:extLst>
          </p:cNvPr>
          <p:cNvSpPr/>
          <p:nvPr/>
        </p:nvSpPr>
        <p:spPr>
          <a:xfrm>
            <a:off x="158558" y="2603426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: скругленные углы 111">
            <a:extLst>
              <a:ext uri="{FF2B5EF4-FFF2-40B4-BE49-F238E27FC236}">
                <a16:creationId xmlns:a16="http://schemas.microsoft.com/office/drawing/2014/main" id="{60BEFA2D-3800-4F87-A2D3-7BA8AB1C9AED}"/>
              </a:ext>
            </a:extLst>
          </p:cNvPr>
          <p:cNvSpPr/>
          <p:nvPr/>
        </p:nvSpPr>
        <p:spPr>
          <a:xfrm>
            <a:off x="158558" y="2264611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C0B6BCD-4645-46FC-BFC9-C6488CF137EC}"/>
              </a:ext>
            </a:extLst>
          </p:cNvPr>
          <p:cNvSpPr txBox="1"/>
          <p:nvPr/>
        </p:nvSpPr>
        <p:spPr>
          <a:xfrm>
            <a:off x="158558" y="1842226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штраф</a:t>
            </a:r>
          </a:p>
        </p:txBody>
      </p:sp>
      <p:sp>
        <p:nvSpPr>
          <p:cNvPr id="114" name="Прямоугольник: скругленные углы 113">
            <a:extLst>
              <a:ext uri="{FF2B5EF4-FFF2-40B4-BE49-F238E27FC236}">
                <a16:creationId xmlns:a16="http://schemas.microsoft.com/office/drawing/2014/main" id="{544CD62C-1F5F-4CE7-9AF8-951E8AA35775}"/>
              </a:ext>
            </a:extLst>
          </p:cNvPr>
          <p:cNvSpPr/>
          <p:nvPr/>
        </p:nvSpPr>
        <p:spPr>
          <a:xfrm>
            <a:off x="903267" y="4951199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15" name="Прямоугольник: скругленные углы 114">
            <a:extLst>
              <a:ext uri="{FF2B5EF4-FFF2-40B4-BE49-F238E27FC236}">
                <a16:creationId xmlns:a16="http://schemas.microsoft.com/office/drawing/2014/main" id="{3CCBA6F2-521B-41DF-9399-7E135D5E0206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6" name="Прямоугольник: скругленные углы 115">
            <a:extLst>
              <a:ext uri="{FF2B5EF4-FFF2-40B4-BE49-F238E27FC236}">
                <a16:creationId xmlns:a16="http://schemas.microsoft.com/office/drawing/2014/main" id="{5F1604A1-F05B-4DF9-9282-2F42C7C42553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7" name="Прямоугольник: скругленные углы 116">
            <a:extLst>
              <a:ext uri="{FF2B5EF4-FFF2-40B4-BE49-F238E27FC236}">
                <a16:creationId xmlns:a16="http://schemas.microsoft.com/office/drawing/2014/main" id="{A14A739A-C4FD-4E54-AEE7-0C7B935E66E7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8" name="Прямоугольник: скругленные углы 117">
            <a:extLst>
              <a:ext uri="{FF2B5EF4-FFF2-40B4-BE49-F238E27FC236}">
                <a16:creationId xmlns:a16="http://schemas.microsoft.com/office/drawing/2014/main" id="{8CC0DD1D-3BC3-4DB2-A60E-5A162926A7E4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9" name="Прямоугольник: скругленные углы 118">
            <a:extLst>
              <a:ext uri="{FF2B5EF4-FFF2-40B4-BE49-F238E27FC236}">
                <a16:creationId xmlns:a16="http://schemas.microsoft.com/office/drawing/2014/main" id="{3EBA7796-6AC1-4F96-AEB3-00016CD6DA0B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Прямоугольник: скругленные углы 119">
            <a:extLst>
              <a:ext uri="{FF2B5EF4-FFF2-40B4-BE49-F238E27FC236}">
                <a16:creationId xmlns:a16="http://schemas.microsoft.com/office/drawing/2014/main" id="{15B33D95-552A-4DD8-9D83-387B9F900E4D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1" name="Прямоугольник: скругленные углы 120">
            <a:extLst>
              <a:ext uri="{FF2B5EF4-FFF2-40B4-BE49-F238E27FC236}">
                <a16:creationId xmlns:a16="http://schemas.microsoft.com/office/drawing/2014/main" id="{9E01F897-737A-426B-912C-610937648413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" name="Прямоугольник: скругленные углы 121">
            <a:extLst>
              <a:ext uri="{FF2B5EF4-FFF2-40B4-BE49-F238E27FC236}">
                <a16:creationId xmlns:a16="http://schemas.microsoft.com/office/drawing/2014/main" id="{25E50B4A-D112-4E78-AB36-DCFB828BC0B4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3" name="Прямоугольник: скругленные углы 122">
            <a:extLst>
              <a:ext uri="{FF2B5EF4-FFF2-40B4-BE49-F238E27FC236}">
                <a16:creationId xmlns:a16="http://schemas.microsoft.com/office/drawing/2014/main" id="{B1AE28D2-F545-40B9-B56C-C299F49B3EC8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: скругленные углы 123">
            <a:extLst>
              <a:ext uri="{FF2B5EF4-FFF2-40B4-BE49-F238E27FC236}">
                <a16:creationId xmlns:a16="http://schemas.microsoft.com/office/drawing/2014/main" id="{A41A728C-226A-4A60-9B73-49D0A1182DB7}"/>
              </a:ext>
            </a:extLst>
          </p:cNvPr>
          <p:cNvSpPr/>
          <p:nvPr/>
        </p:nvSpPr>
        <p:spPr>
          <a:xfrm>
            <a:off x="903267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: скругленные углы 124">
            <a:extLst>
              <a:ext uri="{FF2B5EF4-FFF2-40B4-BE49-F238E27FC236}">
                <a16:creationId xmlns:a16="http://schemas.microsoft.com/office/drawing/2014/main" id="{47CCEF90-A396-4F3E-B23A-4603896719CF}"/>
              </a:ext>
            </a:extLst>
          </p:cNvPr>
          <p:cNvSpPr/>
          <p:nvPr/>
        </p:nvSpPr>
        <p:spPr>
          <a:xfrm>
            <a:off x="903267" y="4612384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6" name="Прямоугольник: скругленные углы 125">
            <a:extLst>
              <a:ext uri="{FF2B5EF4-FFF2-40B4-BE49-F238E27FC236}">
                <a16:creationId xmlns:a16="http://schemas.microsoft.com/office/drawing/2014/main" id="{DAB91FCF-4A7E-45A0-B945-ED940F0A2A94}"/>
              </a:ext>
            </a:extLst>
          </p:cNvPr>
          <p:cNvSpPr/>
          <p:nvPr/>
        </p:nvSpPr>
        <p:spPr>
          <a:xfrm>
            <a:off x="128301" y="4951199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7" name="Прямоугольник: скругленные углы 126">
            <a:extLst>
              <a:ext uri="{FF2B5EF4-FFF2-40B4-BE49-F238E27FC236}">
                <a16:creationId xmlns:a16="http://schemas.microsoft.com/office/drawing/2014/main" id="{B66FC686-9CBF-4DC9-B788-8DE320350C07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8" name="Прямоугольник: скругленные углы 127">
            <a:extLst>
              <a:ext uri="{FF2B5EF4-FFF2-40B4-BE49-F238E27FC236}">
                <a16:creationId xmlns:a16="http://schemas.microsoft.com/office/drawing/2014/main" id="{916BB175-524D-4B00-92B9-4ED83FF9424A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9" name="Прямоугольник: скругленные углы 128">
            <a:extLst>
              <a:ext uri="{FF2B5EF4-FFF2-40B4-BE49-F238E27FC236}">
                <a16:creationId xmlns:a16="http://schemas.microsoft.com/office/drawing/2014/main" id="{9C4B73FB-061B-4F00-B560-FB57CA5FDF77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0" name="Прямоугольник: скругленные углы 129">
            <a:extLst>
              <a:ext uri="{FF2B5EF4-FFF2-40B4-BE49-F238E27FC236}">
                <a16:creationId xmlns:a16="http://schemas.microsoft.com/office/drawing/2014/main" id="{E6A7B0C9-8BC8-4EC2-BAA7-DD354F2407F5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1" name="Прямоугольник: скругленные углы 130">
            <a:extLst>
              <a:ext uri="{FF2B5EF4-FFF2-40B4-BE49-F238E27FC236}">
                <a16:creationId xmlns:a16="http://schemas.microsoft.com/office/drawing/2014/main" id="{8667A1F2-E39A-4B90-ADEC-B85B30FB13B7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: скругленные углы 131">
            <a:extLst>
              <a:ext uri="{FF2B5EF4-FFF2-40B4-BE49-F238E27FC236}">
                <a16:creationId xmlns:a16="http://schemas.microsoft.com/office/drawing/2014/main" id="{9143C1D3-3723-4AE0-B01D-7B5DEA913B7D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Прямоугольник: скругленные углы 132">
            <a:extLst>
              <a:ext uri="{FF2B5EF4-FFF2-40B4-BE49-F238E27FC236}">
                <a16:creationId xmlns:a16="http://schemas.microsoft.com/office/drawing/2014/main" id="{B7C68A28-5DA3-41D8-89E1-E954FB6DD8B0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4" name="Прямоугольник: скругленные углы 133">
            <a:extLst>
              <a:ext uri="{FF2B5EF4-FFF2-40B4-BE49-F238E27FC236}">
                <a16:creationId xmlns:a16="http://schemas.microsoft.com/office/drawing/2014/main" id="{4A0270AA-49C3-447D-99ED-E6376A6949AD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5" name="Прямоугольник: скругленные углы 134">
            <a:extLst>
              <a:ext uri="{FF2B5EF4-FFF2-40B4-BE49-F238E27FC236}">
                <a16:creationId xmlns:a16="http://schemas.microsoft.com/office/drawing/2014/main" id="{0A9DBEBF-C929-4B89-A20B-83F7A1ACB3FF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6" name="Прямоугольник: скругленные углы 135">
            <a:extLst>
              <a:ext uri="{FF2B5EF4-FFF2-40B4-BE49-F238E27FC236}">
                <a16:creationId xmlns:a16="http://schemas.microsoft.com/office/drawing/2014/main" id="{45C6A8BC-F7CA-461D-8577-7540917BFEFC}"/>
              </a:ext>
            </a:extLst>
          </p:cNvPr>
          <p:cNvSpPr/>
          <p:nvPr/>
        </p:nvSpPr>
        <p:spPr>
          <a:xfrm>
            <a:off x="128301" y="4951199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7" name="Прямоугольник: скругленные углы 136">
            <a:extLst>
              <a:ext uri="{FF2B5EF4-FFF2-40B4-BE49-F238E27FC236}">
                <a16:creationId xmlns:a16="http://schemas.microsoft.com/office/drawing/2014/main" id="{BAD6ACFE-61ED-4357-843D-22D192B85389}"/>
              </a:ext>
            </a:extLst>
          </p:cNvPr>
          <p:cNvSpPr/>
          <p:nvPr/>
        </p:nvSpPr>
        <p:spPr>
          <a:xfrm>
            <a:off x="128301" y="4612384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EC876C6-3DE5-4BF2-8A3F-E8C4D3139640}"/>
              </a:ext>
            </a:extLst>
          </p:cNvPr>
          <p:cNvSpPr txBox="1"/>
          <p:nvPr/>
        </p:nvSpPr>
        <p:spPr>
          <a:xfrm>
            <a:off x="128301" y="4189999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Команда 2</a:t>
            </a:r>
          </a:p>
        </p:txBody>
      </p:sp>
      <p:sp>
        <p:nvSpPr>
          <p:cNvPr id="139" name="Прямоугольник: скругленные углы 138">
            <a:extLst>
              <a:ext uri="{FF2B5EF4-FFF2-40B4-BE49-F238E27FC236}">
                <a16:creationId xmlns:a16="http://schemas.microsoft.com/office/drawing/2014/main" id="{302152C1-5767-48A5-9218-24881F8EA99E}"/>
              </a:ext>
            </a:extLst>
          </p:cNvPr>
          <p:cNvSpPr/>
          <p:nvPr/>
        </p:nvSpPr>
        <p:spPr>
          <a:xfrm>
            <a:off x="901639" y="6172737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40" name="Прямоугольник: скругленные углы 139">
            <a:extLst>
              <a:ext uri="{FF2B5EF4-FFF2-40B4-BE49-F238E27FC236}">
                <a16:creationId xmlns:a16="http://schemas.microsoft.com/office/drawing/2014/main" id="{E9E1955F-5C3B-4A7C-A4B0-5141F3DAF5DC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1" name="Прямоугольник: скругленные углы 140">
            <a:extLst>
              <a:ext uri="{FF2B5EF4-FFF2-40B4-BE49-F238E27FC236}">
                <a16:creationId xmlns:a16="http://schemas.microsoft.com/office/drawing/2014/main" id="{45F32C76-FB2A-4E7C-8673-DCF339852F4F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2" name="Прямоугольник: скругленные углы 141">
            <a:extLst>
              <a:ext uri="{FF2B5EF4-FFF2-40B4-BE49-F238E27FC236}">
                <a16:creationId xmlns:a16="http://schemas.microsoft.com/office/drawing/2014/main" id="{64841832-A417-4917-8468-386D5F4A7AEC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" name="Прямоугольник: скругленные углы 142">
            <a:extLst>
              <a:ext uri="{FF2B5EF4-FFF2-40B4-BE49-F238E27FC236}">
                <a16:creationId xmlns:a16="http://schemas.microsoft.com/office/drawing/2014/main" id="{4789327C-134E-43C3-A90D-DD17F9828488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: скругленные углы 143">
            <a:extLst>
              <a:ext uri="{FF2B5EF4-FFF2-40B4-BE49-F238E27FC236}">
                <a16:creationId xmlns:a16="http://schemas.microsoft.com/office/drawing/2014/main" id="{88EC469A-0F5D-4139-9A31-F263D2E02479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5" name="Прямоугольник: скругленные углы 144">
            <a:extLst>
              <a:ext uri="{FF2B5EF4-FFF2-40B4-BE49-F238E27FC236}">
                <a16:creationId xmlns:a16="http://schemas.microsoft.com/office/drawing/2014/main" id="{A88EC22D-2544-4FAE-B281-0445FE3BABEF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6" name="Прямоугольник: скругленные углы 145">
            <a:extLst>
              <a:ext uri="{FF2B5EF4-FFF2-40B4-BE49-F238E27FC236}">
                <a16:creationId xmlns:a16="http://schemas.microsoft.com/office/drawing/2014/main" id="{15CE48C7-8F22-43C0-887B-B978D25E235A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: скругленные углы 146">
            <a:extLst>
              <a:ext uri="{FF2B5EF4-FFF2-40B4-BE49-F238E27FC236}">
                <a16:creationId xmlns:a16="http://schemas.microsoft.com/office/drawing/2014/main" id="{53008C91-F353-4CCD-990F-53F1ABCD3F16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8" name="Прямоугольник: скругленные углы 147">
            <a:extLst>
              <a:ext uri="{FF2B5EF4-FFF2-40B4-BE49-F238E27FC236}">
                <a16:creationId xmlns:a16="http://schemas.microsoft.com/office/drawing/2014/main" id="{2E76AEBD-02FF-47F2-A2A3-4C886227F69B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9" name="Прямоугольник: скругленные углы 148">
            <a:extLst>
              <a:ext uri="{FF2B5EF4-FFF2-40B4-BE49-F238E27FC236}">
                <a16:creationId xmlns:a16="http://schemas.microsoft.com/office/drawing/2014/main" id="{F2E1252F-F68C-40BE-B48D-D14C4E6F9FAB}"/>
              </a:ext>
            </a:extLst>
          </p:cNvPr>
          <p:cNvSpPr/>
          <p:nvPr/>
        </p:nvSpPr>
        <p:spPr>
          <a:xfrm>
            <a:off x="901639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0" name="Прямоугольник: скругленные углы 149">
            <a:extLst>
              <a:ext uri="{FF2B5EF4-FFF2-40B4-BE49-F238E27FC236}">
                <a16:creationId xmlns:a16="http://schemas.microsoft.com/office/drawing/2014/main" id="{C11C645F-78A2-4AF0-A93C-869B9622DC22}"/>
              </a:ext>
            </a:extLst>
          </p:cNvPr>
          <p:cNvSpPr/>
          <p:nvPr/>
        </p:nvSpPr>
        <p:spPr>
          <a:xfrm>
            <a:off x="901639" y="5833922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51" name="Прямоугольник: скругленные углы 150">
            <a:extLst>
              <a:ext uri="{FF2B5EF4-FFF2-40B4-BE49-F238E27FC236}">
                <a16:creationId xmlns:a16="http://schemas.microsoft.com/office/drawing/2014/main" id="{6BADB233-0A06-4C6D-BFA3-FCEF8C766656}"/>
              </a:ext>
            </a:extLst>
          </p:cNvPr>
          <p:cNvSpPr/>
          <p:nvPr/>
        </p:nvSpPr>
        <p:spPr>
          <a:xfrm>
            <a:off x="126673" y="6172737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52" name="Прямоугольник: скругленные углы 151">
            <a:extLst>
              <a:ext uri="{FF2B5EF4-FFF2-40B4-BE49-F238E27FC236}">
                <a16:creationId xmlns:a16="http://schemas.microsoft.com/office/drawing/2014/main" id="{AEE2C3E3-ABA7-4897-899D-99DEE3F9791D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: скругленные углы 152">
            <a:extLst>
              <a:ext uri="{FF2B5EF4-FFF2-40B4-BE49-F238E27FC236}">
                <a16:creationId xmlns:a16="http://schemas.microsoft.com/office/drawing/2014/main" id="{AB8F7CE6-8976-462D-A2F7-523DCF296E40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4" name="Прямоугольник: скругленные углы 153">
            <a:extLst>
              <a:ext uri="{FF2B5EF4-FFF2-40B4-BE49-F238E27FC236}">
                <a16:creationId xmlns:a16="http://schemas.microsoft.com/office/drawing/2014/main" id="{04473631-2FBC-44DF-9952-DBF241BE4E12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5" name="Прямоугольник: скругленные углы 154">
            <a:extLst>
              <a:ext uri="{FF2B5EF4-FFF2-40B4-BE49-F238E27FC236}">
                <a16:creationId xmlns:a16="http://schemas.microsoft.com/office/drawing/2014/main" id="{11117D98-85C1-4AB6-94FB-4935F189991F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: скругленные углы 155">
            <a:extLst>
              <a:ext uri="{FF2B5EF4-FFF2-40B4-BE49-F238E27FC236}">
                <a16:creationId xmlns:a16="http://schemas.microsoft.com/office/drawing/2014/main" id="{246717F6-F9A4-418B-9FB6-BE802C873547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7" name="Прямоугольник: скругленные углы 156">
            <a:extLst>
              <a:ext uri="{FF2B5EF4-FFF2-40B4-BE49-F238E27FC236}">
                <a16:creationId xmlns:a16="http://schemas.microsoft.com/office/drawing/2014/main" id="{EA6E9B92-CF6D-4018-B79D-82F35A746F89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8" name="Прямоугольник: скругленные углы 157">
            <a:extLst>
              <a:ext uri="{FF2B5EF4-FFF2-40B4-BE49-F238E27FC236}">
                <a16:creationId xmlns:a16="http://schemas.microsoft.com/office/drawing/2014/main" id="{79307A5A-2375-4D78-9CFF-4CC7E2F9D313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: скругленные углы 158">
            <a:extLst>
              <a:ext uri="{FF2B5EF4-FFF2-40B4-BE49-F238E27FC236}">
                <a16:creationId xmlns:a16="http://schemas.microsoft.com/office/drawing/2014/main" id="{44748276-C96F-47ED-ABEC-C40896E81458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0" name="Прямоугольник: скругленные углы 159">
            <a:extLst>
              <a:ext uri="{FF2B5EF4-FFF2-40B4-BE49-F238E27FC236}">
                <a16:creationId xmlns:a16="http://schemas.microsoft.com/office/drawing/2014/main" id="{D5828BEA-EF3D-478A-B0CF-0B9FB5F8B8C0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1" name="Прямоугольник: скругленные углы 160">
            <a:extLst>
              <a:ext uri="{FF2B5EF4-FFF2-40B4-BE49-F238E27FC236}">
                <a16:creationId xmlns:a16="http://schemas.microsoft.com/office/drawing/2014/main" id="{6CECA6BB-58FC-45C0-A550-244A28B48457}"/>
              </a:ext>
            </a:extLst>
          </p:cNvPr>
          <p:cNvSpPr/>
          <p:nvPr/>
        </p:nvSpPr>
        <p:spPr>
          <a:xfrm>
            <a:off x="126673" y="6172737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2" name="Прямоугольник: скругленные углы 161">
            <a:extLst>
              <a:ext uri="{FF2B5EF4-FFF2-40B4-BE49-F238E27FC236}">
                <a16:creationId xmlns:a16="http://schemas.microsoft.com/office/drawing/2014/main" id="{FABC376C-9F80-4425-82D6-ED4ADF0DBDB7}"/>
              </a:ext>
            </a:extLst>
          </p:cNvPr>
          <p:cNvSpPr/>
          <p:nvPr/>
        </p:nvSpPr>
        <p:spPr>
          <a:xfrm>
            <a:off x="126673" y="5833922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060C5B4-948B-4BDF-9125-ADA7C37CE6E4}"/>
              </a:ext>
            </a:extLst>
          </p:cNvPr>
          <p:cNvSpPr txBox="1"/>
          <p:nvPr/>
        </p:nvSpPr>
        <p:spPr>
          <a:xfrm>
            <a:off x="126673" y="5411537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штраф</a:t>
            </a:r>
          </a:p>
        </p:txBody>
      </p:sp>
      <p:sp>
        <p:nvSpPr>
          <p:cNvPr id="164" name="Прямоугольник: скругленные углы 163">
            <a:extLst>
              <a:ext uri="{FF2B5EF4-FFF2-40B4-BE49-F238E27FC236}">
                <a16:creationId xmlns:a16="http://schemas.microsoft.com/office/drawing/2014/main" id="{CC36ACC8-C628-46E4-8209-49F4F83FEA07}"/>
              </a:ext>
            </a:extLst>
          </p:cNvPr>
          <p:cNvSpPr/>
          <p:nvPr/>
        </p:nvSpPr>
        <p:spPr>
          <a:xfrm>
            <a:off x="11405931" y="1297971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5" name="Прямоугольник: скругленные углы 164">
            <a:extLst>
              <a:ext uri="{FF2B5EF4-FFF2-40B4-BE49-F238E27FC236}">
                <a16:creationId xmlns:a16="http://schemas.microsoft.com/office/drawing/2014/main" id="{E38D34A0-121C-47F8-AB25-6F089AFE1121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6" name="Прямоугольник: скругленные углы 165">
            <a:extLst>
              <a:ext uri="{FF2B5EF4-FFF2-40B4-BE49-F238E27FC236}">
                <a16:creationId xmlns:a16="http://schemas.microsoft.com/office/drawing/2014/main" id="{CA6C69DA-76E6-42E4-BA54-9151DBF4D082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7" name="Прямоугольник: скругленные углы 166">
            <a:extLst>
              <a:ext uri="{FF2B5EF4-FFF2-40B4-BE49-F238E27FC236}">
                <a16:creationId xmlns:a16="http://schemas.microsoft.com/office/drawing/2014/main" id="{EB93890C-ABB9-4746-9267-CB06CB6EE31E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8" name="Прямоугольник: скругленные углы 167">
            <a:extLst>
              <a:ext uri="{FF2B5EF4-FFF2-40B4-BE49-F238E27FC236}">
                <a16:creationId xmlns:a16="http://schemas.microsoft.com/office/drawing/2014/main" id="{3B10DF33-B5DA-4E05-859F-140AF580EA48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9" name="Прямоугольник: скругленные углы 168">
            <a:extLst>
              <a:ext uri="{FF2B5EF4-FFF2-40B4-BE49-F238E27FC236}">
                <a16:creationId xmlns:a16="http://schemas.microsoft.com/office/drawing/2014/main" id="{CA2CD352-6968-452B-A436-4D3EAC877A62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0" name="Прямоугольник: скругленные углы 169">
            <a:extLst>
              <a:ext uri="{FF2B5EF4-FFF2-40B4-BE49-F238E27FC236}">
                <a16:creationId xmlns:a16="http://schemas.microsoft.com/office/drawing/2014/main" id="{48971053-E565-4CD8-BE84-9EDDD4921F1B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1" name="Прямоугольник: скругленные углы 170">
            <a:extLst>
              <a:ext uri="{FF2B5EF4-FFF2-40B4-BE49-F238E27FC236}">
                <a16:creationId xmlns:a16="http://schemas.microsoft.com/office/drawing/2014/main" id="{1B20701E-12F6-4885-BC50-B4168295514A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2" name="Прямоугольник: скругленные углы 171">
            <a:extLst>
              <a:ext uri="{FF2B5EF4-FFF2-40B4-BE49-F238E27FC236}">
                <a16:creationId xmlns:a16="http://schemas.microsoft.com/office/drawing/2014/main" id="{E586DD76-B6F7-4A89-9EA7-241A56762AEE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3" name="Прямоугольник: скругленные углы 172">
            <a:extLst>
              <a:ext uri="{FF2B5EF4-FFF2-40B4-BE49-F238E27FC236}">
                <a16:creationId xmlns:a16="http://schemas.microsoft.com/office/drawing/2014/main" id="{FC1B1AD8-3B41-4007-8849-2724A2D69641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" name="Прямоугольник: скругленные углы 173">
            <a:extLst>
              <a:ext uri="{FF2B5EF4-FFF2-40B4-BE49-F238E27FC236}">
                <a16:creationId xmlns:a16="http://schemas.microsoft.com/office/drawing/2014/main" id="{40BBEB7A-0FA9-4DA5-AEA9-11763E454B35}"/>
              </a:ext>
            </a:extLst>
          </p:cNvPr>
          <p:cNvSpPr/>
          <p:nvPr/>
        </p:nvSpPr>
        <p:spPr>
          <a:xfrm>
            <a:off x="11405931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5" name="Прямоугольник: скругленные углы 174">
            <a:extLst>
              <a:ext uri="{FF2B5EF4-FFF2-40B4-BE49-F238E27FC236}">
                <a16:creationId xmlns:a16="http://schemas.microsoft.com/office/drawing/2014/main" id="{DA96E914-7024-4290-AC9C-0C195660EE81}"/>
              </a:ext>
            </a:extLst>
          </p:cNvPr>
          <p:cNvSpPr/>
          <p:nvPr/>
        </p:nvSpPr>
        <p:spPr>
          <a:xfrm>
            <a:off x="11405931" y="959156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76" name="Прямоугольник: скругленные углы 175">
            <a:extLst>
              <a:ext uri="{FF2B5EF4-FFF2-40B4-BE49-F238E27FC236}">
                <a16:creationId xmlns:a16="http://schemas.microsoft.com/office/drawing/2014/main" id="{F04AFA89-DC64-4E2A-964A-29629E58392B}"/>
              </a:ext>
            </a:extLst>
          </p:cNvPr>
          <p:cNvSpPr/>
          <p:nvPr/>
        </p:nvSpPr>
        <p:spPr>
          <a:xfrm>
            <a:off x="10630965" y="1297971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77" name="Прямоугольник: скругленные углы 176">
            <a:extLst>
              <a:ext uri="{FF2B5EF4-FFF2-40B4-BE49-F238E27FC236}">
                <a16:creationId xmlns:a16="http://schemas.microsoft.com/office/drawing/2014/main" id="{EA5B4412-752D-463C-BEB7-412E7FD3D5A5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8" name="Прямоугольник: скругленные углы 177">
            <a:extLst>
              <a:ext uri="{FF2B5EF4-FFF2-40B4-BE49-F238E27FC236}">
                <a16:creationId xmlns:a16="http://schemas.microsoft.com/office/drawing/2014/main" id="{DB3C957A-5CEB-4828-80BC-4CC2262B807A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9" name="Прямоугольник: скругленные углы 178">
            <a:extLst>
              <a:ext uri="{FF2B5EF4-FFF2-40B4-BE49-F238E27FC236}">
                <a16:creationId xmlns:a16="http://schemas.microsoft.com/office/drawing/2014/main" id="{DF1BD1E9-2C33-45C0-BB23-7382C558B764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:a16="http://schemas.microsoft.com/office/drawing/2014/main" id="{A07920F1-7484-456B-8166-97E2E98EE675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1" name="Прямоугольник: скругленные углы 180">
            <a:extLst>
              <a:ext uri="{FF2B5EF4-FFF2-40B4-BE49-F238E27FC236}">
                <a16:creationId xmlns:a16="http://schemas.microsoft.com/office/drawing/2014/main" id="{D3CFFAA1-D6AE-42BA-ADA3-7434E9E17D67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2" name="Прямоугольник: скругленные углы 181">
            <a:extLst>
              <a:ext uri="{FF2B5EF4-FFF2-40B4-BE49-F238E27FC236}">
                <a16:creationId xmlns:a16="http://schemas.microsoft.com/office/drawing/2014/main" id="{68EE5849-2EC6-4800-87A7-76E047C26494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3" name="Прямоугольник: скругленные углы 182">
            <a:extLst>
              <a:ext uri="{FF2B5EF4-FFF2-40B4-BE49-F238E27FC236}">
                <a16:creationId xmlns:a16="http://schemas.microsoft.com/office/drawing/2014/main" id="{E01FDBA0-E227-4FB1-9F43-CE6E387B3628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4" name="Прямоугольник: скругленные углы 183">
            <a:extLst>
              <a:ext uri="{FF2B5EF4-FFF2-40B4-BE49-F238E27FC236}">
                <a16:creationId xmlns:a16="http://schemas.microsoft.com/office/drawing/2014/main" id="{25306C19-6A92-4C21-8436-E770775DA502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5" name="Прямоугольник: скругленные углы 184">
            <a:extLst>
              <a:ext uri="{FF2B5EF4-FFF2-40B4-BE49-F238E27FC236}">
                <a16:creationId xmlns:a16="http://schemas.microsoft.com/office/drawing/2014/main" id="{DE2B48F0-DF43-4656-9371-B37E4EB35D71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6" name="Прямоугольник: скругленные углы 185">
            <a:extLst>
              <a:ext uri="{FF2B5EF4-FFF2-40B4-BE49-F238E27FC236}">
                <a16:creationId xmlns:a16="http://schemas.microsoft.com/office/drawing/2014/main" id="{8592609A-D770-4F37-9466-44227ABABC6C}"/>
              </a:ext>
            </a:extLst>
          </p:cNvPr>
          <p:cNvSpPr/>
          <p:nvPr/>
        </p:nvSpPr>
        <p:spPr>
          <a:xfrm>
            <a:off x="10630965" y="1297971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7" name="Прямоугольник: скругленные углы 186">
            <a:extLst>
              <a:ext uri="{FF2B5EF4-FFF2-40B4-BE49-F238E27FC236}">
                <a16:creationId xmlns:a16="http://schemas.microsoft.com/office/drawing/2014/main" id="{218C7300-B613-4634-A49C-E8825AC69BF6}"/>
              </a:ext>
            </a:extLst>
          </p:cNvPr>
          <p:cNvSpPr/>
          <p:nvPr/>
        </p:nvSpPr>
        <p:spPr>
          <a:xfrm>
            <a:off x="10630965" y="959156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CA84FF2-F01E-4D97-B7CF-B5F2546EBB0F}"/>
              </a:ext>
            </a:extLst>
          </p:cNvPr>
          <p:cNvSpPr txBox="1"/>
          <p:nvPr/>
        </p:nvSpPr>
        <p:spPr>
          <a:xfrm>
            <a:off x="10630965" y="536771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Команда 3</a:t>
            </a:r>
          </a:p>
        </p:txBody>
      </p:sp>
      <p:sp>
        <p:nvSpPr>
          <p:cNvPr id="189" name="Прямоугольник: скругленные углы 188">
            <a:extLst>
              <a:ext uri="{FF2B5EF4-FFF2-40B4-BE49-F238E27FC236}">
                <a16:creationId xmlns:a16="http://schemas.microsoft.com/office/drawing/2014/main" id="{CDF81031-53E9-4D59-AF8C-6AB28382EA70}"/>
              </a:ext>
            </a:extLst>
          </p:cNvPr>
          <p:cNvSpPr/>
          <p:nvPr/>
        </p:nvSpPr>
        <p:spPr>
          <a:xfrm>
            <a:off x="11404303" y="2519509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90" name="Прямоугольник: скругленные углы 189">
            <a:extLst>
              <a:ext uri="{FF2B5EF4-FFF2-40B4-BE49-F238E27FC236}">
                <a16:creationId xmlns:a16="http://schemas.microsoft.com/office/drawing/2014/main" id="{7547F71D-FFBE-48E3-B5F6-246B1EB465D3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1" name="Прямоугольник: скругленные углы 190">
            <a:extLst>
              <a:ext uri="{FF2B5EF4-FFF2-40B4-BE49-F238E27FC236}">
                <a16:creationId xmlns:a16="http://schemas.microsoft.com/office/drawing/2014/main" id="{4D90A9C3-AE23-42E8-9342-E7FC430157DE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2" name="Прямоугольник: скругленные углы 191">
            <a:extLst>
              <a:ext uri="{FF2B5EF4-FFF2-40B4-BE49-F238E27FC236}">
                <a16:creationId xmlns:a16="http://schemas.microsoft.com/office/drawing/2014/main" id="{62A7CA7B-33B7-43A4-965B-82BA664BEAB4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3" name="Прямоугольник: скругленные углы 192">
            <a:extLst>
              <a:ext uri="{FF2B5EF4-FFF2-40B4-BE49-F238E27FC236}">
                <a16:creationId xmlns:a16="http://schemas.microsoft.com/office/drawing/2014/main" id="{C9BF9976-9FFC-461B-A588-0B1E07BEBF54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4" name="Прямоугольник: скругленные углы 193">
            <a:extLst>
              <a:ext uri="{FF2B5EF4-FFF2-40B4-BE49-F238E27FC236}">
                <a16:creationId xmlns:a16="http://schemas.microsoft.com/office/drawing/2014/main" id="{D5AAB053-F808-4078-BF07-4FB494661693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5" name="Прямоугольник: скругленные углы 194">
            <a:extLst>
              <a:ext uri="{FF2B5EF4-FFF2-40B4-BE49-F238E27FC236}">
                <a16:creationId xmlns:a16="http://schemas.microsoft.com/office/drawing/2014/main" id="{C680E5E9-79D4-4DE8-BC6A-B44EA6DA5938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6" name="Прямоугольник: скругленные углы 195">
            <a:extLst>
              <a:ext uri="{FF2B5EF4-FFF2-40B4-BE49-F238E27FC236}">
                <a16:creationId xmlns:a16="http://schemas.microsoft.com/office/drawing/2014/main" id="{11F04BF6-88AF-40E7-99D3-FE3CFBEE28FD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7" name="Прямоугольник: скругленные углы 196">
            <a:extLst>
              <a:ext uri="{FF2B5EF4-FFF2-40B4-BE49-F238E27FC236}">
                <a16:creationId xmlns:a16="http://schemas.microsoft.com/office/drawing/2014/main" id="{A633F0F1-7272-43F8-9249-69628BC383EF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8" name="Прямоугольник: скругленные углы 197">
            <a:extLst>
              <a:ext uri="{FF2B5EF4-FFF2-40B4-BE49-F238E27FC236}">
                <a16:creationId xmlns:a16="http://schemas.microsoft.com/office/drawing/2014/main" id="{8A10A089-93AA-4DA7-8C58-A6470120EB11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9" name="Прямоугольник: скругленные углы 198">
            <a:extLst>
              <a:ext uri="{FF2B5EF4-FFF2-40B4-BE49-F238E27FC236}">
                <a16:creationId xmlns:a16="http://schemas.microsoft.com/office/drawing/2014/main" id="{77FF1A4E-D45B-4A76-A55C-F2862941091A}"/>
              </a:ext>
            </a:extLst>
          </p:cNvPr>
          <p:cNvSpPr/>
          <p:nvPr/>
        </p:nvSpPr>
        <p:spPr>
          <a:xfrm>
            <a:off x="11404303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0" name="Прямоугольник: скругленные углы 199">
            <a:extLst>
              <a:ext uri="{FF2B5EF4-FFF2-40B4-BE49-F238E27FC236}">
                <a16:creationId xmlns:a16="http://schemas.microsoft.com/office/drawing/2014/main" id="{20153E55-B0DA-446B-A803-CE274861F829}"/>
              </a:ext>
            </a:extLst>
          </p:cNvPr>
          <p:cNvSpPr/>
          <p:nvPr/>
        </p:nvSpPr>
        <p:spPr>
          <a:xfrm>
            <a:off x="11404303" y="2180694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1" name="Прямоугольник: скругленные углы 200">
            <a:extLst>
              <a:ext uri="{FF2B5EF4-FFF2-40B4-BE49-F238E27FC236}">
                <a16:creationId xmlns:a16="http://schemas.microsoft.com/office/drawing/2014/main" id="{A29E7FBE-0667-4D10-A262-9D3793CAC791}"/>
              </a:ext>
            </a:extLst>
          </p:cNvPr>
          <p:cNvSpPr/>
          <p:nvPr/>
        </p:nvSpPr>
        <p:spPr>
          <a:xfrm>
            <a:off x="10629337" y="2519509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2" name="Прямоугольник: скругленные углы 201">
            <a:extLst>
              <a:ext uri="{FF2B5EF4-FFF2-40B4-BE49-F238E27FC236}">
                <a16:creationId xmlns:a16="http://schemas.microsoft.com/office/drawing/2014/main" id="{53003726-9615-42F4-AAD1-CC61F849643F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3" name="Прямоугольник: скругленные углы 202">
            <a:extLst>
              <a:ext uri="{FF2B5EF4-FFF2-40B4-BE49-F238E27FC236}">
                <a16:creationId xmlns:a16="http://schemas.microsoft.com/office/drawing/2014/main" id="{BB4C9097-9300-45B0-8890-0EF2A5328527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4" name="Прямоугольник: скругленные углы 203">
            <a:extLst>
              <a:ext uri="{FF2B5EF4-FFF2-40B4-BE49-F238E27FC236}">
                <a16:creationId xmlns:a16="http://schemas.microsoft.com/office/drawing/2014/main" id="{7CC44447-DC3D-424E-85AA-07FFD98117EC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" name="Прямоугольник: скругленные углы 204">
            <a:extLst>
              <a:ext uri="{FF2B5EF4-FFF2-40B4-BE49-F238E27FC236}">
                <a16:creationId xmlns:a16="http://schemas.microsoft.com/office/drawing/2014/main" id="{DD0A6E40-EC5D-4553-95A7-87824B48EE8C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6" name="Прямоугольник: скругленные углы 205">
            <a:extLst>
              <a:ext uri="{FF2B5EF4-FFF2-40B4-BE49-F238E27FC236}">
                <a16:creationId xmlns:a16="http://schemas.microsoft.com/office/drawing/2014/main" id="{2692A889-4E53-4645-8FFE-6D5F65137341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7" name="Прямоугольник: скругленные углы 206">
            <a:extLst>
              <a:ext uri="{FF2B5EF4-FFF2-40B4-BE49-F238E27FC236}">
                <a16:creationId xmlns:a16="http://schemas.microsoft.com/office/drawing/2014/main" id="{79945568-6EA1-4817-AE9C-7BA7902CDB35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8" name="Прямоугольник: скругленные углы 207">
            <a:extLst>
              <a:ext uri="{FF2B5EF4-FFF2-40B4-BE49-F238E27FC236}">
                <a16:creationId xmlns:a16="http://schemas.microsoft.com/office/drawing/2014/main" id="{CC3E557A-A203-4BC2-83C5-7B5B27DC9C75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9" name="Прямоугольник: скругленные углы 208">
            <a:extLst>
              <a:ext uri="{FF2B5EF4-FFF2-40B4-BE49-F238E27FC236}">
                <a16:creationId xmlns:a16="http://schemas.microsoft.com/office/drawing/2014/main" id="{D84143AE-9CC6-4277-B220-643EE2BC2567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0" name="Прямоугольник: скругленные углы 209">
            <a:extLst>
              <a:ext uri="{FF2B5EF4-FFF2-40B4-BE49-F238E27FC236}">
                <a16:creationId xmlns:a16="http://schemas.microsoft.com/office/drawing/2014/main" id="{C6AE2F53-1A57-4831-A2E6-5396D1A14444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1" name="Прямоугольник: скругленные углы 210">
            <a:extLst>
              <a:ext uri="{FF2B5EF4-FFF2-40B4-BE49-F238E27FC236}">
                <a16:creationId xmlns:a16="http://schemas.microsoft.com/office/drawing/2014/main" id="{E286C086-848E-4DA2-B936-3BF78C21F995}"/>
              </a:ext>
            </a:extLst>
          </p:cNvPr>
          <p:cNvSpPr/>
          <p:nvPr/>
        </p:nvSpPr>
        <p:spPr>
          <a:xfrm>
            <a:off x="10629337" y="2519509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2" name="Прямоугольник: скругленные углы 211">
            <a:extLst>
              <a:ext uri="{FF2B5EF4-FFF2-40B4-BE49-F238E27FC236}">
                <a16:creationId xmlns:a16="http://schemas.microsoft.com/office/drawing/2014/main" id="{43A7D88D-DDE5-459A-8807-623DA9D905A3}"/>
              </a:ext>
            </a:extLst>
          </p:cNvPr>
          <p:cNvSpPr/>
          <p:nvPr/>
        </p:nvSpPr>
        <p:spPr>
          <a:xfrm>
            <a:off x="10629337" y="2180694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710A6EE-ED65-4464-83F0-DE2A50B08F74}"/>
              </a:ext>
            </a:extLst>
          </p:cNvPr>
          <p:cNvSpPr txBox="1"/>
          <p:nvPr/>
        </p:nvSpPr>
        <p:spPr>
          <a:xfrm>
            <a:off x="10629337" y="1758309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штраф</a:t>
            </a:r>
          </a:p>
        </p:txBody>
      </p:sp>
      <p:sp>
        <p:nvSpPr>
          <p:cNvPr id="214" name="Прямоугольник: скругленные углы 213">
            <a:extLst>
              <a:ext uri="{FF2B5EF4-FFF2-40B4-BE49-F238E27FC236}">
                <a16:creationId xmlns:a16="http://schemas.microsoft.com/office/drawing/2014/main" id="{A5E44525-599A-42EB-ACB7-9FE7CF995024}"/>
              </a:ext>
            </a:extLst>
          </p:cNvPr>
          <p:cNvSpPr/>
          <p:nvPr/>
        </p:nvSpPr>
        <p:spPr>
          <a:xfrm>
            <a:off x="11425267" y="4820242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5" name="Прямоугольник: скругленные углы 214">
            <a:extLst>
              <a:ext uri="{FF2B5EF4-FFF2-40B4-BE49-F238E27FC236}">
                <a16:creationId xmlns:a16="http://schemas.microsoft.com/office/drawing/2014/main" id="{625A69BC-32C3-4689-93F5-8579C4811C73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6" name="Прямоугольник: скругленные углы 215">
            <a:extLst>
              <a:ext uri="{FF2B5EF4-FFF2-40B4-BE49-F238E27FC236}">
                <a16:creationId xmlns:a16="http://schemas.microsoft.com/office/drawing/2014/main" id="{95927696-32CA-4110-A1FD-DC073D7648B2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7" name="Прямоугольник: скругленные углы 216">
            <a:extLst>
              <a:ext uri="{FF2B5EF4-FFF2-40B4-BE49-F238E27FC236}">
                <a16:creationId xmlns:a16="http://schemas.microsoft.com/office/drawing/2014/main" id="{D0DF44E9-1478-4A0C-9992-4A2D1A801EDE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8" name="Прямоугольник: скругленные углы 217">
            <a:extLst>
              <a:ext uri="{FF2B5EF4-FFF2-40B4-BE49-F238E27FC236}">
                <a16:creationId xmlns:a16="http://schemas.microsoft.com/office/drawing/2014/main" id="{A764E213-7F18-4505-88FC-5DCB162DDFCB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9" name="Прямоугольник: скругленные углы 218">
            <a:extLst>
              <a:ext uri="{FF2B5EF4-FFF2-40B4-BE49-F238E27FC236}">
                <a16:creationId xmlns:a16="http://schemas.microsoft.com/office/drawing/2014/main" id="{5E554B9C-ADBB-4330-A75D-7448FB5AC218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0" name="Прямоугольник: скругленные углы 219">
            <a:extLst>
              <a:ext uri="{FF2B5EF4-FFF2-40B4-BE49-F238E27FC236}">
                <a16:creationId xmlns:a16="http://schemas.microsoft.com/office/drawing/2014/main" id="{B095855E-CC4F-4A0F-86E8-0796D263F8B0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1" name="Прямоугольник: скругленные углы 220">
            <a:extLst>
              <a:ext uri="{FF2B5EF4-FFF2-40B4-BE49-F238E27FC236}">
                <a16:creationId xmlns:a16="http://schemas.microsoft.com/office/drawing/2014/main" id="{1C1E41F2-C663-4A42-804C-1C80531C546F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2" name="Прямоугольник: скругленные углы 221">
            <a:extLst>
              <a:ext uri="{FF2B5EF4-FFF2-40B4-BE49-F238E27FC236}">
                <a16:creationId xmlns:a16="http://schemas.microsoft.com/office/drawing/2014/main" id="{C757B3FF-2270-4B8F-9966-0ABF7CD05CED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3" name="Прямоугольник: скругленные углы 222">
            <a:extLst>
              <a:ext uri="{FF2B5EF4-FFF2-40B4-BE49-F238E27FC236}">
                <a16:creationId xmlns:a16="http://schemas.microsoft.com/office/drawing/2014/main" id="{DE13C092-FAD8-4B0D-BA8F-3901B4CE985B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4" name="Прямоугольник: скругленные углы 223">
            <a:extLst>
              <a:ext uri="{FF2B5EF4-FFF2-40B4-BE49-F238E27FC236}">
                <a16:creationId xmlns:a16="http://schemas.microsoft.com/office/drawing/2014/main" id="{45AF022C-A108-46DD-8EDE-60187E8C63B4}"/>
              </a:ext>
            </a:extLst>
          </p:cNvPr>
          <p:cNvSpPr/>
          <p:nvPr/>
        </p:nvSpPr>
        <p:spPr>
          <a:xfrm>
            <a:off x="11425267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5" name="Прямоугольник: скругленные углы 224">
            <a:extLst>
              <a:ext uri="{FF2B5EF4-FFF2-40B4-BE49-F238E27FC236}">
                <a16:creationId xmlns:a16="http://schemas.microsoft.com/office/drawing/2014/main" id="{FFA5DB9E-53B5-4A4F-8CEA-229577DF36A0}"/>
              </a:ext>
            </a:extLst>
          </p:cNvPr>
          <p:cNvSpPr/>
          <p:nvPr/>
        </p:nvSpPr>
        <p:spPr>
          <a:xfrm>
            <a:off x="11425267" y="4481427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6" name="Прямоугольник: скругленные углы 225">
            <a:extLst>
              <a:ext uri="{FF2B5EF4-FFF2-40B4-BE49-F238E27FC236}">
                <a16:creationId xmlns:a16="http://schemas.microsoft.com/office/drawing/2014/main" id="{B4BCDE6B-7312-46B6-812D-F99533451F1F}"/>
              </a:ext>
            </a:extLst>
          </p:cNvPr>
          <p:cNvSpPr/>
          <p:nvPr/>
        </p:nvSpPr>
        <p:spPr>
          <a:xfrm>
            <a:off x="10650301" y="4820242"/>
            <a:ext cx="648072" cy="4513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7" name="Прямоугольник: скругленные углы 226">
            <a:extLst>
              <a:ext uri="{FF2B5EF4-FFF2-40B4-BE49-F238E27FC236}">
                <a16:creationId xmlns:a16="http://schemas.microsoft.com/office/drawing/2014/main" id="{54FAB7C7-FB55-4069-AFAD-DF4921D318AB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8" name="Прямоугольник: скругленные углы 227">
            <a:extLst>
              <a:ext uri="{FF2B5EF4-FFF2-40B4-BE49-F238E27FC236}">
                <a16:creationId xmlns:a16="http://schemas.microsoft.com/office/drawing/2014/main" id="{FF793357-B5DE-470C-93B3-FED4D207BC52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9" name="Прямоугольник: скругленные углы 228">
            <a:extLst>
              <a:ext uri="{FF2B5EF4-FFF2-40B4-BE49-F238E27FC236}">
                <a16:creationId xmlns:a16="http://schemas.microsoft.com/office/drawing/2014/main" id="{61684823-0D1F-4462-866E-CB097FF80D70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0" name="Прямоугольник: скругленные углы 229">
            <a:extLst>
              <a:ext uri="{FF2B5EF4-FFF2-40B4-BE49-F238E27FC236}">
                <a16:creationId xmlns:a16="http://schemas.microsoft.com/office/drawing/2014/main" id="{D0910466-D93A-4EA1-ABB4-EB266EFFE43D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1" name="Прямоугольник: скругленные углы 230">
            <a:extLst>
              <a:ext uri="{FF2B5EF4-FFF2-40B4-BE49-F238E27FC236}">
                <a16:creationId xmlns:a16="http://schemas.microsoft.com/office/drawing/2014/main" id="{F80AEE6F-E5ED-46BD-9D84-715BD7989645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2" name="Прямоугольник: скругленные углы 231">
            <a:extLst>
              <a:ext uri="{FF2B5EF4-FFF2-40B4-BE49-F238E27FC236}">
                <a16:creationId xmlns:a16="http://schemas.microsoft.com/office/drawing/2014/main" id="{EB1276D7-AB43-49C0-8499-625033188852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9" name="Прямоугольник: скругленные углы 238">
            <a:extLst>
              <a:ext uri="{FF2B5EF4-FFF2-40B4-BE49-F238E27FC236}">
                <a16:creationId xmlns:a16="http://schemas.microsoft.com/office/drawing/2014/main" id="{82D89249-E025-4331-82C1-9BB6C1DD4DF7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0" name="Прямоугольник: скругленные углы 239">
            <a:extLst>
              <a:ext uri="{FF2B5EF4-FFF2-40B4-BE49-F238E27FC236}">
                <a16:creationId xmlns:a16="http://schemas.microsoft.com/office/drawing/2014/main" id="{38AF43F4-4CF7-498B-B5B7-9227AE50D7F4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1" name="Прямоугольник: скругленные углы 240">
            <a:extLst>
              <a:ext uri="{FF2B5EF4-FFF2-40B4-BE49-F238E27FC236}">
                <a16:creationId xmlns:a16="http://schemas.microsoft.com/office/drawing/2014/main" id="{C12E1BF1-917E-4E35-AFF0-D2C85BC074FC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2" name="Прямоугольник: скругленные углы 241">
            <a:extLst>
              <a:ext uri="{FF2B5EF4-FFF2-40B4-BE49-F238E27FC236}">
                <a16:creationId xmlns:a16="http://schemas.microsoft.com/office/drawing/2014/main" id="{B745E4B2-4116-44B3-A676-1E5529280037}"/>
              </a:ext>
            </a:extLst>
          </p:cNvPr>
          <p:cNvSpPr/>
          <p:nvPr/>
        </p:nvSpPr>
        <p:spPr>
          <a:xfrm>
            <a:off x="10650301" y="4820242"/>
            <a:ext cx="648072" cy="4629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3" name="Прямоугольник: скругленные углы 242">
            <a:extLst>
              <a:ext uri="{FF2B5EF4-FFF2-40B4-BE49-F238E27FC236}">
                <a16:creationId xmlns:a16="http://schemas.microsoft.com/office/drawing/2014/main" id="{7EF5EFA0-07B2-4FD0-B8DB-AC6E9AA1FEB5}"/>
              </a:ext>
            </a:extLst>
          </p:cNvPr>
          <p:cNvSpPr/>
          <p:nvPr/>
        </p:nvSpPr>
        <p:spPr>
          <a:xfrm>
            <a:off x="10650301" y="4481427"/>
            <a:ext cx="685800" cy="23658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C1585AED-F85C-46F8-B505-BDC94D386DFA}"/>
              </a:ext>
            </a:extLst>
          </p:cNvPr>
          <p:cNvSpPr txBox="1"/>
          <p:nvPr/>
        </p:nvSpPr>
        <p:spPr>
          <a:xfrm>
            <a:off x="10650301" y="4059042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Команда 4</a:t>
            </a:r>
          </a:p>
        </p:txBody>
      </p:sp>
      <p:sp>
        <p:nvSpPr>
          <p:cNvPr id="264" name="Прямоугольник: скругленные углы 263">
            <a:extLst>
              <a:ext uri="{FF2B5EF4-FFF2-40B4-BE49-F238E27FC236}">
                <a16:creationId xmlns:a16="http://schemas.microsoft.com/office/drawing/2014/main" id="{6F427254-12AD-4E75-9190-7774E772EE7F}"/>
              </a:ext>
            </a:extLst>
          </p:cNvPr>
          <p:cNvSpPr/>
          <p:nvPr/>
        </p:nvSpPr>
        <p:spPr>
          <a:xfrm>
            <a:off x="11423639" y="6041780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65" name="Прямоугольник: скругленные углы 264">
            <a:extLst>
              <a:ext uri="{FF2B5EF4-FFF2-40B4-BE49-F238E27FC236}">
                <a16:creationId xmlns:a16="http://schemas.microsoft.com/office/drawing/2014/main" id="{EB773CED-05ED-4949-8A44-74984F2ABA7F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6" name="Прямоугольник: скругленные углы 265">
            <a:extLst>
              <a:ext uri="{FF2B5EF4-FFF2-40B4-BE49-F238E27FC236}">
                <a16:creationId xmlns:a16="http://schemas.microsoft.com/office/drawing/2014/main" id="{8CF03825-D1CC-4AA2-8C9E-F7B6F010A986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7" name="Прямоугольник: скругленные углы 266">
            <a:extLst>
              <a:ext uri="{FF2B5EF4-FFF2-40B4-BE49-F238E27FC236}">
                <a16:creationId xmlns:a16="http://schemas.microsoft.com/office/drawing/2014/main" id="{04FEEE39-C280-46A8-9AAE-6ADC92AB67B3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4" name="Прямоугольник: скругленные углы 273">
            <a:extLst>
              <a:ext uri="{FF2B5EF4-FFF2-40B4-BE49-F238E27FC236}">
                <a16:creationId xmlns:a16="http://schemas.microsoft.com/office/drawing/2014/main" id="{9552E7F9-FCE9-4521-9DA8-DAE2A0AEF471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5" name="Прямоугольник: скругленные углы 274">
            <a:extLst>
              <a:ext uri="{FF2B5EF4-FFF2-40B4-BE49-F238E27FC236}">
                <a16:creationId xmlns:a16="http://schemas.microsoft.com/office/drawing/2014/main" id="{837EC563-871D-4C54-B1DD-8E15A8E5340D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6" name="Прямоугольник: скругленные углы 275">
            <a:extLst>
              <a:ext uri="{FF2B5EF4-FFF2-40B4-BE49-F238E27FC236}">
                <a16:creationId xmlns:a16="http://schemas.microsoft.com/office/drawing/2014/main" id="{FFBEAEA7-B3FA-4C0C-B7C4-8C7F7B731DA1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7" name="Прямоугольник: скругленные углы 276">
            <a:extLst>
              <a:ext uri="{FF2B5EF4-FFF2-40B4-BE49-F238E27FC236}">
                <a16:creationId xmlns:a16="http://schemas.microsoft.com/office/drawing/2014/main" id="{F69876CB-F4E8-48BC-A901-0ADE3210B8EE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8" name="Прямоугольник: скругленные углы 277">
            <a:extLst>
              <a:ext uri="{FF2B5EF4-FFF2-40B4-BE49-F238E27FC236}">
                <a16:creationId xmlns:a16="http://schemas.microsoft.com/office/drawing/2014/main" id="{656EF900-7848-4815-AF2B-087FAEC8CB31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9" name="Прямоугольник: скругленные углы 278">
            <a:extLst>
              <a:ext uri="{FF2B5EF4-FFF2-40B4-BE49-F238E27FC236}">
                <a16:creationId xmlns:a16="http://schemas.microsoft.com/office/drawing/2014/main" id="{13881B39-602C-4A65-AF6F-F37D2763B76C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0" name="Прямоугольник: скругленные углы 279">
            <a:extLst>
              <a:ext uri="{FF2B5EF4-FFF2-40B4-BE49-F238E27FC236}">
                <a16:creationId xmlns:a16="http://schemas.microsoft.com/office/drawing/2014/main" id="{4A184683-3201-48CD-A08E-5F784A7ACF57}"/>
              </a:ext>
            </a:extLst>
          </p:cNvPr>
          <p:cNvSpPr/>
          <p:nvPr/>
        </p:nvSpPr>
        <p:spPr>
          <a:xfrm>
            <a:off x="11423639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1" name="Прямоугольник: скругленные углы 280">
            <a:extLst>
              <a:ext uri="{FF2B5EF4-FFF2-40B4-BE49-F238E27FC236}">
                <a16:creationId xmlns:a16="http://schemas.microsoft.com/office/drawing/2014/main" id="{86CC1E6C-2622-4604-820E-471C0BBAE9A5}"/>
              </a:ext>
            </a:extLst>
          </p:cNvPr>
          <p:cNvSpPr/>
          <p:nvPr/>
        </p:nvSpPr>
        <p:spPr>
          <a:xfrm>
            <a:off x="11423639" y="5702965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2" name="Прямоугольник: скругленные углы 281">
            <a:extLst>
              <a:ext uri="{FF2B5EF4-FFF2-40B4-BE49-F238E27FC236}">
                <a16:creationId xmlns:a16="http://schemas.microsoft.com/office/drawing/2014/main" id="{C7E803CF-B2EA-4040-A1A8-58215B57C9FA}"/>
              </a:ext>
            </a:extLst>
          </p:cNvPr>
          <p:cNvSpPr/>
          <p:nvPr/>
        </p:nvSpPr>
        <p:spPr>
          <a:xfrm>
            <a:off x="10648673" y="6041780"/>
            <a:ext cx="648072" cy="451373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3" name="Прямоугольник: скругленные углы 282">
            <a:extLst>
              <a:ext uri="{FF2B5EF4-FFF2-40B4-BE49-F238E27FC236}">
                <a16:creationId xmlns:a16="http://schemas.microsoft.com/office/drawing/2014/main" id="{C41FF01F-CBF8-4ADF-945C-F8CF74327EF9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4" name="Прямоугольник: скругленные углы 283">
            <a:extLst>
              <a:ext uri="{FF2B5EF4-FFF2-40B4-BE49-F238E27FC236}">
                <a16:creationId xmlns:a16="http://schemas.microsoft.com/office/drawing/2014/main" id="{6B0C474E-7C38-4FA8-8167-B8822DF1ACF6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5" name="Прямоугольник: скругленные углы 284">
            <a:extLst>
              <a:ext uri="{FF2B5EF4-FFF2-40B4-BE49-F238E27FC236}">
                <a16:creationId xmlns:a16="http://schemas.microsoft.com/office/drawing/2014/main" id="{3EA512D0-D2A7-43C3-855F-3541BCB90941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6" name="Прямоугольник: скругленные углы 285">
            <a:extLst>
              <a:ext uri="{FF2B5EF4-FFF2-40B4-BE49-F238E27FC236}">
                <a16:creationId xmlns:a16="http://schemas.microsoft.com/office/drawing/2014/main" id="{10896130-59F8-4399-9FFD-48CAF419A449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7" name="Прямоугольник: скругленные углы 286">
            <a:extLst>
              <a:ext uri="{FF2B5EF4-FFF2-40B4-BE49-F238E27FC236}">
                <a16:creationId xmlns:a16="http://schemas.microsoft.com/office/drawing/2014/main" id="{095F4912-AFDE-42DC-9B43-C719D669EEF5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8" name="Прямоугольник: скругленные углы 287">
            <a:extLst>
              <a:ext uri="{FF2B5EF4-FFF2-40B4-BE49-F238E27FC236}">
                <a16:creationId xmlns:a16="http://schemas.microsoft.com/office/drawing/2014/main" id="{ABC62999-7B53-488A-AB14-849220D19807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9" name="Прямоугольник: скругленные углы 288">
            <a:extLst>
              <a:ext uri="{FF2B5EF4-FFF2-40B4-BE49-F238E27FC236}">
                <a16:creationId xmlns:a16="http://schemas.microsoft.com/office/drawing/2014/main" id="{E5025C0C-1586-4072-AAE9-5455BA3AF5FA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: скругленные углы 289">
            <a:extLst>
              <a:ext uri="{FF2B5EF4-FFF2-40B4-BE49-F238E27FC236}">
                <a16:creationId xmlns:a16="http://schemas.microsoft.com/office/drawing/2014/main" id="{48849CCC-17A0-490C-8DE8-4DB5CE13C848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1" name="Прямоугольник: скругленные углы 290">
            <a:extLst>
              <a:ext uri="{FF2B5EF4-FFF2-40B4-BE49-F238E27FC236}">
                <a16:creationId xmlns:a16="http://schemas.microsoft.com/office/drawing/2014/main" id="{971163AC-72AB-48EE-9C21-559A7EC0BEFD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2" name="Прямоугольник: скругленные углы 291">
            <a:extLst>
              <a:ext uri="{FF2B5EF4-FFF2-40B4-BE49-F238E27FC236}">
                <a16:creationId xmlns:a16="http://schemas.microsoft.com/office/drawing/2014/main" id="{DA6959BB-98F5-40AE-867C-00A071F0BF60}"/>
              </a:ext>
            </a:extLst>
          </p:cNvPr>
          <p:cNvSpPr/>
          <p:nvPr/>
        </p:nvSpPr>
        <p:spPr>
          <a:xfrm>
            <a:off x="10648673" y="6041780"/>
            <a:ext cx="648072" cy="462936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3" name="Прямоугольник: скругленные углы 292">
            <a:extLst>
              <a:ext uri="{FF2B5EF4-FFF2-40B4-BE49-F238E27FC236}">
                <a16:creationId xmlns:a16="http://schemas.microsoft.com/office/drawing/2014/main" id="{930039A9-CE27-4B43-8CB7-8BBC254D023E}"/>
              </a:ext>
            </a:extLst>
          </p:cNvPr>
          <p:cNvSpPr/>
          <p:nvPr/>
        </p:nvSpPr>
        <p:spPr>
          <a:xfrm>
            <a:off x="10648673" y="5702965"/>
            <a:ext cx="685800" cy="236585"/>
          </a:xfrm>
          <a:prstGeom prst="roundRect">
            <a:avLst/>
          </a:prstGeom>
          <a:solidFill>
            <a:srgbClr val="C00000"/>
          </a:solidFill>
          <a:ln w="19050" cap="flat" cmpd="sng" algn="ctr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53E9B568-F45A-420B-9B7B-AC864375100E}"/>
              </a:ext>
            </a:extLst>
          </p:cNvPr>
          <p:cNvSpPr txBox="1"/>
          <p:nvPr/>
        </p:nvSpPr>
        <p:spPr>
          <a:xfrm>
            <a:off x="10648673" y="5280580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штраф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5" dur="449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41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4" fill="hold">
                      <p:stCondLst>
                        <p:cond delay="0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4" fill="hold">
                      <p:stCondLst>
                        <p:cond delay="indefinite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719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0" fill="hold">
                      <p:stCondLst>
                        <p:cond delay="0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770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" fill="hold">
                      <p:stCondLst>
                        <p:cond delay="0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>
                      <p:stCondLst>
                        <p:cond delay="indefinite"/>
                      </p:stCondLst>
                      <p:childTnLst>
                        <p:par>
                          <p:cTn id="802" fill="hold">
                            <p:stCondLst>
                              <p:cond delay="0"/>
                            </p:stCondLst>
                            <p:childTnLst>
                              <p:par>
                                <p:cTn id="8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1" fill="hold">
                      <p:stCondLst>
                        <p:cond delay="indefinite"/>
                      </p:stCondLst>
                      <p:childTnLst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6" fill="hold">
                      <p:stCondLst>
                        <p:cond delay="indefinite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2" fill="hold">
                      <p:stCondLst>
                        <p:cond delay="indefinite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hold">
                      <p:stCondLst>
                        <p:cond delay="indefinite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8" fill="hold">
                      <p:stCondLst>
                        <p:cond delay="indefinite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3" fill="hold">
                      <p:stCondLst>
                        <p:cond delay="indefinite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8" fill="hold">
                      <p:stCondLst>
                        <p:cond delay="indefinite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8" fill="hold">
                      <p:stCondLst>
                        <p:cond delay="indefinite"/>
                      </p:stCondLst>
                      <p:childTnLst>
                        <p:par>
                          <p:cTn id="899" fill="hold">
                            <p:stCondLst>
                              <p:cond delay="0"/>
                            </p:stCondLst>
                            <p:childTnLst>
                              <p:par>
                                <p:cTn id="9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>
                      <p:stCondLst>
                        <p:cond delay="indefinite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8" fill="hold">
                      <p:stCondLst>
                        <p:cond delay="indefinite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923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4" fill="hold">
                      <p:stCondLst>
                        <p:cond delay="0"/>
                      </p:stCondLst>
                      <p:childTnLst>
                        <p:par>
                          <p:cTn id="925" fill="hold">
                            <p:stCondLst>
                              <p:cond delay="0"/>
                            </p:stCondLst>
                            <p:childTnLst>
                              <p:par>
                                <p:cTn id="9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9" fill="hold">
                      <p:stCondLst>
                        <p:cond delay="indefinite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4" fill="hold">
                      <p:stCondLst>
                        <p:cond delay="indefinite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>
                      <p:stCondLst>
                        <p:cond delay="indefinite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4" fill="hold">
                      <p:stCondLst>
                        <p:cond delay="indefinite"/>
                      </p:stCondLst>
                      <p:childTnLst>
                        <p:par>
                          <p:cTn id="955" fill="hold">
                            <p:stCondLst>
                              <p:cond delay="0"/>
                            </p:stCondLst>
                            <p:childTnLst>
                              <p:par>
                                <p:cTn id="9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9" fill="hold">
                      <p:stCondLst>
                        <p:cond delay="indefinite"/>
                      </p:stCondLst>
                      <p:childTnLst>
                        <p:par>
                          <p:cTn id="960" fill="hold">
                            <p:stCondLst>
                              <p:cond delay="0"/>
                            </p:stCondLst>
                            <p:childTnLst>
                              <p:par>
                                <p:cTn id="9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4" fill="hold">
                      <p:stCondLst>
                        <p:cond delay="indefinite"/>
                      </p:stCondLst>
                      <p:childTnLst>
                        <p:par>
                          <p:cTn id="965" fill="hold">
                            <p:stCondLst>
                              <p:cond delay="0"/>
                            </p:stCondLst>
                            <p:childTnLst>
                              <p:par>
                                <p:cTn id="9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9" grpId="0" animBg="1"/>
      <p:bldP spid="240" grpId="0" animBg="1"/>
      <p:bldP spid="241" grpId="0" animBg="1"/>
      <p:bldP spid="242" grpId="0" animBg="1"/>
      <p:bldP spid="265" grpId="0" animBg="1"/>
      <p:bldP spid="266" grpId="0" animBg="1"/>
      <p:bldP spid="267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1707808" y="117364"/>
            <a:ext cx="8251304" cy="89131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srgbClr val="7030A0"/>
                </a:solidFill>
                <a:latin typeface="Snap ITC" panose="04040A07060A02020202" pitchFamily="82" charset="0"/>
              </a:rPr>
              <a:t>Сколько лет длилась Северная война</a:t>
            </a:r>
            <a:r>
              <a:rPr lang="en-US" sz="3200" dirty="0">
                <a:solidFill>
                  <a:srgbClr val="7030A0"/>
                </a:solidFill>
                <a:latin typeface="Snap ITC" panose="04040A07060A02020202" pitchFamily="82" charset="0"/>
              </a:rPr>
              <a:t>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nap ITC" panose="04040A07060A02020202" pitchFamily="82" charset="0"/>
              <a:ea typeface="+mj-ea"/>
              <a:cs typeface="+mj-cs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2232888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4707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7627793" y="92551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7636831" y="928425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21 год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03827" y="94707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19 лет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41542" y="92082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 лет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2232888" y="94707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18 лет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D8451D66-6377-4216-87E7-10452CFCDD70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13D5E96F-EC99-41B0-BEF2-5FD45A1BB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9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2423592" y="116632"/>
            <a:ext cx="7344816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годы Северной войны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4089095" y="94139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4089095" y="94295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1700-1721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1701-1709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1699-1714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93320" y="945729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1709-1718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A2001452-67B7-4E7D-9D13-F367AC839D8A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A372BB40-F750-4D78-A0DB-EC6E3144D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882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623393" y="116632"/>
            <a:ext cx="10510142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царя, при котором была Северная война</a:t>
            </a:r>
            <a:endParaRPr lang="en-GB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lang="en-GB" sz="2400" b="1" dirty="0">
              <a:solidFill>
                <a:schemeClr val="bg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lang="en-GB" sz="2400" b="1" dirty="0">
              <a:solidFill>
                <a:schemeClr val="bg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4707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lang="en-GB" sz="2400" b="1" dirty="0">
              <a:solidFill>
                <a:schemeClr val="bg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2238411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lang="en-GB" sz="2400" b="1" dirty="0">
              <a:solidFill>
                <a:schemeClr val="bg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2232888" y="916971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Пётр Алексеевич</a:t>
            </a:r>
            <a:endParaRPr lang="en-GB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32696" y="934969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Федор Алексеевич</a:t>
            </a:r>
            <a:endParaRPr lang="en-GB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Алексей Михайлович</a:t>
            </a:r>
            <a:endParaRPr lang="en-GB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Михаил Федорович</a:t>
            </a:r>
            <a:endParaRPr lang="en-GB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B93A8CA8-1D0D-4308-93B8-CF62A1BD65D9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Назад</a:t>
            </a:r>
          </a:p>
        </p:txBody>
      </p:sp>
      <p:pic>
        <p:nvPicPr>
          <p:cNvPr id="75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E3B41911-E95C-43D7-A7B9-566589FC7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9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1517104" y="9987"/>
            <a:ext cx="8954838" cy="153281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страну, которая была противником России в Северной войне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2261087" y="929675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14053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5804304" y="91120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5804304" y="91120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Швеция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32696" y="914053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Литва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2261087" y="929675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Саксония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Дания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2A6DDC5E-A0F3-4979-8A74-E0EB9E27F92B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_ModernoBrk" panose="04020503020E03040504" pitchFamily="82" charset="-52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FDBD421C-B2DA-46F3-9985-113D4E8EF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824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1027003" y="127936"/>
            <a:ext cx="9329335" cy="14261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город был заложен в ходе Северной войны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4032696" y="947077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2238411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2232888" y="92067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Санкт-Петербург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4032696" y="934969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Владивосток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Казань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Севастополь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B93A8CA8-1D0D-4308-93B8-CF62A1BD65D9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+mn-ea"/>
                <a:cs typeface="+mn-cs"/>
              </a:rPr>
              <a:t>Назад</a:t>
            </a:r>
          </a:p>
        </p:txBody>
      </p:sp>
      <p:pic>
        <p:nvPicPr>
          <p:cNvPr id="75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E3B41911-E95C-43D7-A7B9-566589FC7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186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609713" y="4198924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9785283" y="2352296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1524000" y="4194196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152400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0" y="2263414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17104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2400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72111">
            <a:off x="119334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1524000" y="2335422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4125">
            <a:off x="10346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1524000" y="2695462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823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  <p:sp>
        <p:nvSpPr>
          <p:cNvPr id="65" name="Title 1">
            <a:extLst>
              <a:ext uri="{FF2B5EF4-FFF2-40B4-BE49-F238E27FC236}">
                <a16:creationId xmlns:a16="http://schemas.microsoft.com/office/drawing/2014/main" id="{5520EC9B-1B00-4D3A-942A-9F3F0BCF5936}"/>
              </a:ext>
            </a:extLst>
          </p:cNvPr>
          <p:cNvSpPr txBox="1">
            <a:spLocks/>
          </p:cNvSpPr>
          <p:nvPr/>
        </p:nvSpPr>
        <p:spPr>
          <a:xfrm>
            <a:off x="2164578" y="-48288"/>
            <a:ext cx="7335851" cy="12689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сражение вошло в историю, как «матерь Полтавской битвы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10">
            <a:extLst>
              <a:ext uri="{FF2B5EF4-FFF2-40B4-BE49-F238E27FC236}">
                <a16:creationId xmlns:a16="http://schemas.microsoft.com/office/drawing/2014/main" id="{50CDCD0F-16D4-4C22-B671-330F9795A162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3D9EC7E-BD2F-41A0-AFA4-E865088F653B}"/>
              </a:ext>
            </a:extLst>
          </p:cNvPr>
          <p:cNvSpPr/>
          <p:nvPr/>
        </p:nvSpPr>
        <p:spPr>
          <a:xfrm>
            <a:off x="5832504" y="920828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ounded Rectangle 11">
            <a:extLst>
              <a:ext uri="{FF2B5EF4-FFF2-40B4-BE49-F238E27FC236}">
                <a16:creationId xmlns:a16="http://schemas.microsoft.com/office/drawing/2014/main" id="{4C6BADAE-D7C1-43ED-9B49-FF1713B259B3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неверно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C8664539-BAF3-43A1-A470-6DDD544B88DF}"/>
              </a:ext>
            </a:extLst>
          </p:cNvPr>
          <p:cNvSpPr/>
          <p:nvPr/>
        </p:nvSpPr>
        <p:spPr>
          <a:xfrm>
            <a:off x="4089095" y="94139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Verdana" pitchFamily="34" charset="0"/>
                <a:cs typeface="Verdana" pitchFamily="34" charset="0"/>
              </a:rPr>
              <a:t>Верно!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Rounded Rectangle 3">
            <a:extLst>
              <a:ext uri="{FF2B5EF4-FFF2-40B4-BE49-F238E27FC236}">
                <a16:creationId xmlns:a16="http://schemas.microsoft.com/office/drawing/2014/main" id="{1E7E33C4-D769-471F-A7DD-9AA71771AF0D}"/>
              </a:ext>
            </a:extLst>
          </p:cNvPr>
          <p:cNvSpPr/>
          <p:nvPr/>
        </p:nvSpPr>
        <p:spPr>
          <a:xfrm>
            <a:off x="4089095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Битва у деревни Лесной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ounded Rectangle 13">
            <a:extLst>
              <a:ext uri="{FF2B5EF4-FFF2-40B4-BE49-F238E27FC236}">
                <a16:creationId xmlns:a16="http://schemas.microsoft.com/office/drawing/2014/main" id="{03E51B30-8491-49A1-B61B-FA3C15327F3B}"/>
              </a:ext>
            </a:extLst>
          </p:cNvPr>
          <p:cNvSpPr/>
          <p:nvPr/>
        </p:nvSpPr>
        <p:spPr>
          <a:xfrm>
            <a:off x="2328279" y="93946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Гангутское</a:t>
            </a: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сражение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14">
            <a:extLst>
              <a:ext uri="{FF2B5EF4-FFF2-40B4-BE49-F238E27FC236}">
                <a16:creationId xmlns:a16="http://schemas.microsoft.com/office/drawing/2014/main" id="{BDB85AAF-9135-492E-B839-283E7EF619FE}"/>
              </a:ext>
            </a:extLst>
          </p:cNvPr>
          <p:cNvSpPr/>
          <p:nvPr/>
        </p:nvSpPr>
        <p:spPr>
          <a:xfrm>
            <a:off x="5832504" y="908720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Битва под Нарвой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15">
            <a:extLst>
              <a:ext uri="{FF2B5EF4-FFF2-40B4-BE49-F238E27FC236}">
                <a16:creationId xmlns:a16="http://schemas.microsoft.com/office/drawing/2014/main" id="{A5699686-7C90-4F18-9034-0DA5B4701DF6}"/>
              </a:ext>
            </a:extLst>
          </p:cNvPr>
          <p:cNvSpPr/>
          <p:nvPr/>
        </p:nvSpPr>
        <p:spPr>
          <a:xfrm>
            <a:off x="7575913" y="929636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Битва под Фридландом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hlinkClick r:id="rId8" action="ppaction://hlinksldjump"/>
            <a:extLst>
              <a:ext uri="{FF2B5EF4-FFF2-40B4-BE49-F238E27FC236}">
                <a16:creationId xmlns:a16="http://schemas.microsoft.com/office/drawing/2014/main" id="{A2001452-67B7-4E7D-9D13-F367AC839D8A}"/>
              </a:ext>
            </a:extLst>
          </p:cNvPr>
          <p:cNvSpPr txBox="1"/>
          <p:nvPr/>
        </p:nvSpPr>
        <p:spPr>
          <a:xfrm>
            <a:off x="10287374" y="5650565"/>
            <a:ext cx="145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_ModernoBrk" panose="04020503020E03040504" pitchFamily="82" charset="-52"/>
                <a:ea typeface="+mn-ea"/>
                <a:cs typeface="+mn-cs"/>
              </a:rPr>
              <a:t>Назад</a:t>
            </a:r>
          </a:p>
        </p:txBody>
      </p:sp>
      <p:pic>
        <p:nvPicPr>
          <p:cNvPr id="46" name="Picture 4" descr="C:\Users\User\AppData\Local\Microsoft\Windows\Temporary Internet Files\Content.IE5\FTIGDRLA\MC900140901[1].wmf">
            <a:extLst>
              <a:ext uri="{FF2B5EF4-FFF2-40B4-BE49-F238E27FC236}">
                <a16:creationId xmlns:a16="http://schemas.microsoft.com/office/drawing/2014/main" id="{A372BB40-F750-4D78-A0DB-EC6E3144D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156973" y="4959540"/>
            <a:ext cx="1009740" cy="1033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302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90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1.10547 -0.0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410</Words>
  <Application>Microsoft Office PowerPoint</Application>
  <PresentationFormat>Широкоэкранный</PresentationFormat>
  <Paragraphs>265</Paragraphs>
  <Slides>13</Slides>
  <Notes>0</Notes>
  <HiddenSlides>0</HiddenSlides>
  <MMClips>24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a_ModernoBrk</vt:lpstr>
      <vt:lpstr>Arial</vt:lpstr>
      <vt:lpstr>Calibri</vt:lpstr>
      <vt:lpstr>Corbel</vt:lpstr>
      <vt:lpstr>Snap ITC</vt:lpstr>
      <vt:lpstr>Times New Roman</vt:lpstr>
      <vt:lpstr>Trebuchet MS</vt:lpstr>
      <vt:lpstr>Office Theme</vt:lpstr>
      <vt:lpstr>Вы не боитесь входить в дом с привидениями?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Ольга Ларионова</cp:lastModifiedBy>
  <cp:revision>49</cp:revision>
  <dcterms:created xsi:type="dcterms:W3CDTF">2010-10-02T10:05:07Z</dcterms:created>
  <dcterms:modified xsi:type="dcterms:W3CDTF">2022-03-26T14:07:05Z</dcterms:modified>
</cp:coreProperties>
</file>