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E1183E-3D64-435C-988B-13DA1A12BFE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1318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863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2422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275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91733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5873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592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591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487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9813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233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722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822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51068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1304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1830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FF84-4C28-408D-B924-0849A4D90333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69BCFC-A9C1-4FFA-84F9-2BE552507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0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AA18E-415C-4104-ABC4-10438806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609600"/>
            <a:ext cx="1176278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Цикл краткосрочных образовательных практик: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«Мир шитья», как способ развития мелкой моторики</a:t>
            </a:r>
            <a:br>
              <a:rPr lang="ru-RU" dirty="0"/>
            </a:br>
            <a:r>
              <a:rPr lang="ru-RU" sz="4900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Автор</a:t>
            </a:r>
            <a:r>
              <a:rPr lang="ru-RU" sz="3600" dirty="0">
                <a:solidFill>
                  <a:schemeClr val="tx1"/>
                </a:solidFill>
              </a:rPr>
              <a:t>: Федичева Екатерина Сергеевна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A3294A-99BD-4D67-85BF-C3BBFE8A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30" y="2412735"/>
            <a:ext cx="6537274" cy="42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235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87579-6AE7-4732-BB3B-1317DAC8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98" y="97236"/>
            <a:ext cx="8596668" cy="99635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Актуальность темы: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865B2-3FF6-4D00-B36F-09792AF76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98" y="1216500"/>
            <a:ext cx="9265655" cy="8604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Шитье</a:t>
            </a:r>
            <a:r>
              <a:rPr lang="ru-RU" sz="3600" dirty="0">
                <a:solidFill>
                  <a:schemeClr val="tx1"/>
                </a:solidFill>
              </a:rPr>
              <a:t> – это неотъемлемая часть нашей жизни.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B92A21-CEA1-412F-AA79-06CE38216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r="17023"/>
          <a:stretch/>
        </p:blipFill>
        <p:spPr>
          <a:xfrm rot="5400000">
            <a:off x="7522312" y="2769060"/>
            <a:ext cx="4491625" cy="2924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CFD3BC-385E-4C79-92A9-FC5C8344D11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/>
          <a:stretch/>
        </p:blipFill>
        <p:spPr bwMode="auto">
          <a:xfrm>
            <a:off x="535291" y="3080551"/>
            <a:ext cx="6495824" cy="3396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53797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FD1B3-073F-4E85-99F7-95E75524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Кейс КОП «Мир шитья» состоит из пяти модулей: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48413-856F-46EA-BC1B-343822AEC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200" dirty="0"/>
              <a:t>КОП «Иголка, нитка, узелок»;</a:t>
            </a:r>
          </a:p>
          <a:p>
            <a:pPr lvl="0"/>
            <a:r>
              <a:rPr lang="ru-RU" sz="3200" dirty="0"/>
              <a:t>КОП «Такая разная пуговица»;</a:t>
            </a:r>
          </a:p>
          <a:p>
            <a:pPr lvl="0"/>
            <a:r>
              <a:rPr lang="ru-RU" sz="3200" dirty="0"/>
              <a:t>КОП «Кошелек из фетра «Сова»;</a:t>
            </a:r>
          </a:p>
          <a:p>
            <a:pPr lvl="0"/>
            <a:r>
              <a:rPr lang="ru-RU" sz="3200" dirty="0"/>
              <a:t>ПрофиКоп «Швея»;</a:t>
            </a:r>
          </a:p>
          <a:p>
            <a:pPr lvl="0"/>
            <a:r>
              <a:rPr lang="ru-RU" sz="3200" dirty="0"/>
              <a:t>ПрофиКоп «Дизайнер одежды»;</a:t>
            </a:r>
          </a:p>
          <a:p>
            <a:endParaRPr lang="ru-RU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3AF2560-5705-4436-9369-20E63A18E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5" t="-2117" r="38064" b="2117"/>
          <a:stretch/>
        </p:blipFill>
        <p:spPr bwMode="auto">
          <a:xfrm rot="16200000">
            <a:off x="7913456" y="1595493"/>
            <a:ext cx="3301703" cy="434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6284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87522-5BA2-4D6A-B459-CC78BE14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Краткосрочная образовательная практика «Иголка, нитка, узелок»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12B370-74B0-402C-8255-8D8BD1B8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538223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/>
              <a:t>Цель:</a:t>
            </a:r>
            <a:r>
              <a:rPr lang="ru-RU" sz="2800" dirty="0"/>
              <a:t> формировать навыки пользования иголкой и ниткой.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F9C7AA-4875-4502-9BBF-478A381D3825}"/>
              </a:ext>
            </a:extLst>
          </p:cNvPr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324889" y="2929001"/>
            <a:ext cx="2749961" cy="33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13A1A-FDD9-4EBC-875A-48B0A54AFD18}"/>
              </a:ext>
            </a:extLst>
          </p:cNvPr>
          <p:cNvPicPr/>
          <p:nvPr/>
        </p:nvPicPr>
        <p:blipFill>
          <a:blip r:embed="rId3" cstate="print"/>
          <a:srcRect l="5448" t="21951" r="2927" b="9756"/>
          <a:stretch>
            <a:fillRect/>
          </a:stretch>
        </p:blipFill>
        <p:spPr bwMode="auto">
          <a:xfrm>
            <a:off x="5745423" y="3844031"/>
            <a:ext cx="4419507" cy="221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7300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E485E-248A-4CC5-9357-C460DBEA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tx1"/>
                </a:solidFill>
              </a:rPr>
              <a:t>КОП «Такая разная пуговица»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F3380D-DD41-4BF8-B57F-E6BCE4D68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33" y="1510368"/>
            <a:ext cx="8596668" cy="840063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Цель:</a:t>
            </a:r>
            <a:r>
              <a:rPr lang="ru-RU" sz="2800" dirty="0">
                <a:solidFill>
                  <a:schemeClr val="tx1"/>
                </a:solidFill>
              </a:rPr>
              <a:t> обучение детей пришиванию различных пуговиц разнообразными способами.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6EFD8-9EF2-4F15-8C55-32DCB74AE783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577" y="3036162"/>
            <a:ext cx="4218157" cy="33488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D80988-805B-422E-9728-ACDFABC50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b="14693"/>
          <a:stretch/>
        </p:blipFill>
        <p:spPr bwMode="auto">
          <a:xfrm>
            <a:off x="4840585" y="2558585"/>
            <a:ext cx="2510830" cy="389796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BBAB7E6-A4EC-463C-985D-7DA94BF94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26602"/>
          <a:stretch/>
        </p:blipFill>
        <p:spPr bwMode="auto">
          <a:xfrm>
            <a:off x="7836132" y="2348158"/>
            <a:ext cx="3679239" cy="431748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616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7AD48-2F85-4D93-97E0-F4D5E8D4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tx1"/>
                </a:solidFill>
              </a:rPr>
              <a:t>КОП «Кошелек из фетра «Сова»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F7A13E-D918-41C1-87F8-2292F2DD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2278"/>
            <a:ext cx="8596668" cy="61812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Цель:</a:t>
            </a:r>
            <a:r>
              <a:rPr lang="ru-RU" sz="2800" dirty="0">
                <a:solidFill>
                  <a:schemeClr val="tx1"/>
                </a:solidFill>
              </a:rPr>
              <a:t> Обучение технике шитья и изготовление кошелька.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A7858-8CC0-485D-9415-982BB2F4D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008" r="19377" b="-2008"/>
          <a:stretch/>
        </p:blipFill>
        <p:spPr>
          <a:xfrm>
            <a:off x="7856738" y="2188032"/>
            <a:ext cx="3986074" cy="44213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C00BB-0207-45C5-A9F6-36FAAE4BD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-1226" r="14707" b="1226"/>
          <a:stretch/>
        </p:blipFill>
        <p:spPr>
          <a:xfrm>
            <a:off x="261726" y="2303707"/>
            <a:ext cx="2366064" cy="42375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3DA2EB-ED7E-438F-A403-A8AA7FC77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3"/>
          <a:stretch/>
        </p:blipFill>
        <p:spPr>
          <a:xfrm>
            <a:off x="3134840" y="2798682"/>
            <a:ext cx="4214847" cy="37426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82329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D92B-8ADD-4D3F-B355-92E3A436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619"/>
            <a:ext cx="8596668" cy="1320800"/>
          </a:xfrm>
        </p:spPr>
        <p:txBody>
          <a:bodyPr/>
          <a:lstStyle/>
          <a:p>
            <a:r>
              <a:rPr lang="ru-RU" sz="4000" b="1" dirty="0">
                <a:solidFill>
                  <a:schemeClr val="tx1"/>
                </a:solidFill>
              </a:rPr>
              <a:t>ПрофиКоп «Швея»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762C-82A6-46A6-A0F6-A02950C1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0653"/>
            <a:ext cx="8596668" cy="1186293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Цель:</a:t>
            </a:r>
            <a:r>
              <a:rPr lang="ru-RU" sz="2400" dirty="0"/>
              <a:t> Расширение представления детей о профессии швеи, об инструментах, предметах, тканях, используемых в процессе изготовления одежды.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20EE5B-9D84-4598-83AF-2B2A013C6DE7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49427" y="2441359"/>
            <a:ext cx="3098076" cy="41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3530AC3-4A7B-4BD1-8A6D-04544298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F5583A-2470-4680-BEE5-BD057B5CD8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/>
          <a:stretch/>
        </p:blipFill>
        <p:spPr>
          <a:xfrm rot="5400000">
            <a:off x="4076489" y="3647131"/>
            <a:ext cx="4039020" cy="19477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6658B6-6DAF-48D8-AD4C-7C4089B29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r="20777"/>
          <a:stretch/>
        </p:blipFill>
        <p:spPr>
          <a:xfrm rot="5400000">
            <a:off x="555850" y="2782286"/>
            <a:ext cx="3787542" cy="3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272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7E053-6E2B-488A-BEB5-B25CA099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ПрофиКоп «Дизайнер одежды»</a:t>
            </a:r>
            <a:br>
              <a:rPr lang="ru-RU" sz="4000" dirty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041C1-73BA-4023-A8D8-01380BCC6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0174"/>
            <a:ext cx="9345555" cy="1940894"/>
          </a:xfrm>
        </p:spPr>
        <p:txBody>
          <a:bodyPr>
            <a:normAutofit/>
          </a:bodyPr>
          <a:lstStyle/>
          <a:p>
            <a:r>
              <a:rPr lang="ru-RU" sz="2800" b="1" dirty="0"/>
              <a:t>Цель:</a:t>
            </a:r>
            <a:r>
              <a:rPr lang="ru-RU" sz="2800" dirty="0"/>
              <a:t> Расширение представления детей о профессии дизайнера одежды, об инструментах, предметах, тканях, используемых в процессе изготовления одежды.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DF71F-7CAD-462C-AAB6-E0069B263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93" y="3338005"/>
            <a:ext cx="7289961" cy="33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20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FF0D7-E8F9-4645-97B1-6AC755BC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21436"/>
            <a:ext cx="9301167" cy="13089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Благодарю за внимание!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CB9F4-B14E-4CFA-8C08-67BC7BFB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98" y="1930400"/>
            <a:ext cx="6694348" cy="44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1670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366</TotalTime>
  <Words>192</Words>
  <Application>Microsoft Office PowerPoint</Application>
  <PresentationFormat>Широкоэкранный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Аспект</vt:lpstr>
      <vt:lpstr>Цикл краткосрочных образовательных практик:  «Мир шитья», как способ развития мелкой моторики  Автор: Федичева Екатерина Сергеевна </vt:lpstr>
      <vt:lpstr>Актуальность темы:</vt:lpstr>
      <vt:lpstr>Кейс КОП «Мир шитья» состоит из пяти модулей: </vt:lpstr>
      <vt:lpstr>Краткосрочная образовательная практика «Иголка, нитка, узелок» </vt:lpstr>
      <vt:lpstr>КОП «Такая разная пуговица» </vt:lpstr>
      <vt:lpstr>КОП «Кошелек из фетра «Сова» </vt:lpstr>
      <vt:lpstr>ПрофиКоп «Швея» </vt:lpstr>
      <vt:lpstr>ПрофиКоп «Дизайнер одежды» 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Мастер-класс: «Мир шитья»   Автор: Федичева Екатерина Сергеевна </dc:title>
  <dc:creator>Екатерина</dc:creator>
  <cp:lastModifiedBy>Екатерина</cp:lastModifiedBy>
  <cp:revision>7</cp:revision>
  <dcterms:created xsi:type="dcterms:W3CDTF">2023-02-19T16:34:48Z</dcterms:created>
  <dcterms:modified xsi:type="dcterms:W3CDTF">2024-04-27T11:41:25Z</dcterms:modified>
</cp:coreProperties>
</file>