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4" r:id="rId3"/>
    <p:sldId id="258" r:id="rId4"/>
    <p:sldId id="257" r:id="rId5"/>
    <p:sldId id="259" r:id="rId6"/>
    <p:sldId id="267" r:id="rId7"/>
    <p:sldId id="261" r:id="rId8"/>
    <p:sldId id="286" r:id="rId9"/>
    <p:sldId id="287" r:id="rId10"/>
    <p:sldId id="268" r:id="rId11"/>
    <p:sldId id="269" r:id="rId12"/>
    <p:sldId id="263" r:id="rId13"/>
    <p:sldId id="264" r:id="rId14"/>
    <p:sldId id="285" r:id="rId15"/>
    <p:sldId id="265" r:id="rId16"/>
    <p:sldId id="270" r:id="rId17"/>
    <p:sldId id="272" r:id="rId18"/>
    <p:sldId id="273" r:id="rId19"/>
    <p:sldId id="274" r:id="rId20"/>
    <p:sldId id="276" r:id="rId21"/>
    <p:sldId id="279" r:id="rId22"/>
    <p:sldId id="277" r:id="rId23"/>
    <p:sldId id="278" r:id="rId24"/>
    <p:sldId id="28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EAFDE-785D-4318-A480-75B09ACB4B78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CA01DA-DD1F-427F-8C83-259910489DA8}">
      <dgm:prSet phldrT="[Текст]" custT="1"/>
      <dgm:spPr/>
      <dgm:t>
        <a:bodyPr/>
        <a:lstStyle/>
        <a:p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3200" b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Александр Легков 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стремительно мчался  к финишу.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F9AA2-AC08-473A-8253-A5234C3BEE6A}" type="parTrans" cxnId="{D664635F-18D8-464A-B869-AC764DE91A2B}">
      <dgm:prSet/>
      <dgm:spPr/>
      <dgm:t>
        <a:bodyPr/>
        <a:lstStyle/>
        <a:p>
          <a:endParaRPr lang="ru-RU"/>
        </a:p>
      </dgm:t>
    </dgm:pt>
    <dgm:pt modelId="{AA778C30-4477-4193-8A77-5A07ECB47590}" type="sibTrans" cxnId="{D664635F-18D8-464A-B869-AC764DE91A2B}">
      <dgm:prSet/>
      <dgm:spPr/>
      <dgm:t>
        <a:bodyPr/>
        <a:lstStyle/>
        <a:p>
          <a:endParaRPr lang="ru-RU"/>
        </a:p>
      </dgm:t>
    </dgm:pt>
    <dgm:pt modelId="{6EFE72B1-6700-4392-8539-66655657E561}">
      <dgm:prSet phldrT="[Текст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1F181D-C995-4155-B12C-1FA931C3E344}" type="parTrans" cxnId="{50D790AC-6F79-4F87-B3C6-EB7E1A4C6252}">
      <dgm:prSet/>
      <dgm:spPr/>
      <dgm:t>
        <a:bodyPr/>
        <a:lstStyle/>
        <a:p>
          <a:endParaRPr lang="ru-RU"/>
        </a:p>
      </dgm:t>
    </dgm:pt>
    <dgm:pt modelId="{947FFE1F-70C3-4D76-BE8B-E39D4B824060}" type="sibTrans" cxnId="{50D790AC-6F79-4F87-B3C6-EB7E1A4C6252}">
      <dgm:prSet/>
      <dgm:spPr/>
      <dgm:t>
        <a:bodyPr/>
        <a:lstStyle/>
        <a:p>
          <a:endParaRPr lang="ru-RU"/>
        </a:p>
      </dgm:t>
    </dgm:pt>
    <dgm:pt modelId="{A8797F55-DF6C-4FB5-BE5E-B416F863E3C0}">
      <dgm:prSet phldrT="[Текст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</dgm:t>
    </dgm:pt>
    <dgm:pt modelId="{6A07088A-0C2C-4FBF-9D68-8BE5AF96821A}" type="parTrans" cxnId="{EE8FFE3A-2E5E-4808-B1B0-85D6869F545E}">
      <dgm:prSet/>
      <dgm:spPr/>
      <dgm:t>
        <a:bodyPr/>
        <a:lstStyle/>
        <a:p>
          <a:endParaRPr lang="ru-RU"/>
        </a:p>
      </dgm:t>
    </dgm:pt>
    <dgm:pt modelId="{CC93E037-0748-4A0D-A763-05AD1198F33B}" type="sibTrans" cxnId="{EE8FFE3A-2E5E-4808-B1B0-85D6869F545E}">
      <dgm:prSet/>
      <dgm:spPr/>
      <dgm:t>
        <a:bodyPr/>
        <a:lstStyle/>
        <a:p>
          <a:endParaRPr lang="ru-RU"/>
        </a:p>
      </dgm:t>
    </dgm:pt>
    <dgm:pt modelId="{DA7C0563-7D3F-4B21-8387-0E32D46FB0CA}">
      <dgm:prSet phldrT="[Текст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C3E3A9-AC16-4E29-BC30-C3E83E3C77C1}" type="parTrans" cxnId="{C0DE4CF3-53B1-4465-8F33-7268008F7332}">
      <dgm:prSet/>
      <dgm:spPr/>
      <dgm:t>
        <a:bodyPr/>
        <a:lstStyle/>
        <a:p>
          <a:endParaRPr lang="ru-RU"/>
        </a:p>
      </dgm:t>
    </dgm:pt>
    <dgm:pt modelId="{26266BA5-2A47-4C66-ADD3-B0BDA6485F39}" type="sibTrans" cxnId="{C0DE4CF3-53B1-4465-8F33-7268008F7332}">
      <dgm:prSet/>
      <dgm:spPr/>
      <dgm:t>
        <a:bodyPr/>
        <a:lstStyle/>
        <a:p>
          <a:endParaRPr lang="ru-RU"/>
        </a:p>
      </dgm:t>
    </dgm:pt>
    <dgm:pt modelId="{08B3C120-301D-4FE1-9172-837147B7D533}" type="pres">
      <dgm:prSet presAssocID="{E73EAFDE-785D-4318-A480-75B09ACB4B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8E1E3-84BB-4C86-ABEB-AC1A0E1D86BC}" type="pres">
      <dgm:prSet presAssocID="{A9CA01DA-DD1F-427F-8C83-259910489DA8}" presName="centerShape" presStyleLbl="node0" presStyleIdx="0" presStyleCnt="1" custScaleX="175956" custScaleY="179577" custLinFactNeighborX="3700" custLinFactNeighborY="-583"/>
      <dgm:spPr/>
      <dgm:t>
        <a:bodyPr/>
        <a:lstStyle/>
        <a:p>
          <a:endParaRPr lang="ru-RU"/>
        </a:p>
      </dgm:t>
    </dgm:pt>
    <dgm:pt modelId="{496E5EC2-9D78-4B15-A0D3-4F3D9B37B605}" type="pres">
      <dgm:prSet presAssocID="{6EFE72B1-6700-4392-8539-66655657E561}" presName="node" presStyleLbl="node1" presStyleIdx="0" presStyleCnt="3" custScaleX="186029" custScaleY="217613" custRadScaleRad="98028" custRadScaleInc="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ED37-FC0E-4C81-A349-08704A635703}" type="pres">
      <dgm:prSet presAssocID="{6EFE72B1-6700-4392-8539-66655657E561}" presName="dummy" presStyleCnt="0"/>
      <dgm:spPr/>
    </dgm:pt>
    <dgm:pt modelId="{06F96BDB-793D-476A-9D4C-90E2B8F9EBE3}" type="pres">
      <dgm:prSet presAssocID="{947FFE1F-70C3-4D76-BE8B-E39D4B824060}" presName="sibTrans" presStyleLbl="sibTrans2D1" presStyleIdx="0" presStyleCnt="3" custScaleX="137246" custScaleY="92681" custLinFactNeighborX="-9990" custLinFactNeighborY="-14839"/>
      <dgm:spPr/>
      <dgm:t>
        <a:bodyPr/>
        <a:lstStyle/>
        <a:p>
          <a:endParaRPr lang="ru-RU"/>
        </a:p>
      </dgm:t>
    </dgm:pt>
    <dgm:pt modelId="{ED8ED245-F1D2-47A0-A5A4-2D09D0266B24}" type="pres">
      <dgm:prSet presAssocID="{A8797F55-DF6C-4FB5-BE5E-B416F863E3C0}" presName="node" presStyleLbl="node1" presStyleIdx="1" presStyleCnt="3" custScaleX="189048" custScaleY="179050" custRadScaleRad="128441" custRadScaleInc="-2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33AA-DA83-4D35-9631-BEA2470AE075}" type="pres">
      <dgm:prSet presAssocID="{A8797F55-DF6C-4FB5-BE5E-B416F863E3C0}" presName="dummy" presStyleCnt="0"/>
      <dgm:spPr/>
    </dgm:pt>
    <dgm:pt modelId="{24C108A1-B068-407E-BBCF-6E416B2A8925}" type="pres">
      <dgm:prSet presAssocID="{CC93E037-0748-4A0D-A763-05AD1198F33B}" presName="sibTrans" presStyleLbl="sibTrans2D1" presStyleIdx="1" presStyleCnt="3" custLinFactNeighborX="1516" custLinFactNeighborY="-19833"/>
      <dgm:spPr/>
      <dgm:t>
        <a:bodyPr/>
        <a:lstStyle/>
        <a:p>
          <a:endParaRPr lang="ru-RU"/>
        </a:p>
      </dgm:t>
    </dgm:pt>
    <dgm:pt modelId="{4309DE6B-85FB-4604-919B-CECDBF0F5842}" type="pres">
      <dgm:prSet presAssocID="{DA7C0563-7D3F-4B21-8387-0E32D46FB0CA}" presName="node" presStyleLbl="node1" presStyleIdx="2" presStyleCnt="3" custScaleX="200130" custScaleY="177676" custRadScaleRad="123604" custRadScaleInc="15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59E8-A87F-4A2E-8744-B2DA9DB15CBB}" type="pres">
      <dgm:prSet presAssocID="{DA7C0563-7D3F-4B21-8387-0E32D46FB0CA}" presName="dummy" presStyleCnt="0"/>
      <dgm:spPr/>
    </dgm:pt>
    <dgm:pt modelId="{38A071AB-09C2-4D05-9372-49485BF5EBC2}" type="pres">
      <dgm:prSet presAssocID="{26266BA5-2A47-4C66-ADD3-B0BDA6485F39}" presName="sibTrans" presStyleLbl="sibTrans2D1" presStyleIdx="2" presStyleCnt="3" custLinFactNeighborX="-4347" custLinFactNeighborY="-6544"/>
      <dgm:spPr/>
      <dgm:t>
        <a:bodyPr/>
        <a:lstStyle/>
        <a:p>
          <a:endParaRPr lang="ru-RU"/>
        </a:p>
      </dgm:t>
    </dgm:pt>
  </dgm:ptLst>
  <dgm:cxnLst>
    <dgm:cxn modelId="{EE8FFE3A-2E5E-4808-B1B0-85D6869F545E}" srcId="{A9CA01DA-DD1F-427F-8C83-259910489DA8}" destId="{A8797F55-DF6C-4FB5-BE5E-B416F863E3C0}" srcOrd="1" destOrd="0" parTransId="{6A07088A-0C2C-4FBF-9D68-8BE5AF96821A}" sibTransId="{CC93E037-0748-4A0D-A763-05AD1198F33B}"/>
    <dgm:cxn modelId="{1FFC6A1D-C3C1-43A6-9A5A-28B2AEAA718D}" type="presOf" srcId="{6EFE72B1-6700-4392-8539-66655657E561}" destId="{496E5EC2-9D78-4B15-A0D3-4F3D9B37B605}" srcOrd="0" destOrd="0" presId="urn:microsoft.com/office/officeart/2005/8/layout/radial6"/>
    <dgm:cxn modelId="{89DEC659-7BF6-4A93-911B-C79F94597E1A}" type="presOf" srcId="{947FFE1F-70C3-4D76-BE8B-E39D4B824060}" destId="{06F96BDB-793D-476A-9D4C-90E2B8F9EBE3}" srcOrd="0" destOrd="0" presId="urn:microsoft.com/office/officeart/2005/8/layout/radial6"/>
    <dgm:cxn modelId="{C08C76B2-AB84-492E-AA0C-8BC35B582F1E}" type="presOf" srcId="{A8797F55-DF6C-4FB5-BE5E-B416F863E3C0}" destId="{ED8ED245-F1D2-47A0-A5A4-2D09D0266B24}" srcOrd="0" destOrd="0" presId="urn:microsoft.com/office/officeart/2005/8/layout/radial6"/>
    <dgm:cxn modelId="{80DB7295-7380-4E43-B204-66D5E8868FC3}" type="presOf" srcId="{E73EAFDE-785D-4318-A480-75B09ACB4B78}" destId="{08B3C120-301D-4FE1-9172-837147B7D533}" srcOrd="0" destOrd="0" presId="urn:microsoft.com/office/officeart/2005/8/layout/radial6"/>
    <dgm:cxn modelId="{6E63B886-9A61-4B6E-B74A-DB30B108ACAE}" type="presOf" srcId="{CC93E037-0748-4A0D-A763-05AD1198F33B}" destId="{24C108A1-B068-407E-BBCF-6E416B2A8925}" srcOrd="0" destOrd="0" presId="urn:microsoft.com/office/officeart/2005/8/layout/radial6"/>
    <dgm:cxn modelId="{7686C215-F8AE-4633-9642-4A0E35A054CD}" type="presOf" srcId="{26266BA5-2A47-4C66-ADD3-B0BDA6485F39}" destId="{38A071AB-09C2-4D05-9372-49485BF5EBC2}" srcOrd="0" destOrd="0" presId="urn:microsoft.com/office/officeart/2005/8/layout/radial6"/>
    <dgm:cxn modelId="{B54D98D5-4CC4-4CAB-BADF-7C03899FABD1}" type="presOf" srcId="{A9CA01DA-DD1F-427F-8C83-259910489DA8}" destId="{D1F8E1E3-84BB-4C86-ABEB-AC1A0E1D86BC}" srcOrd="0" destOrd="0" presId="urn:microsoft.com/office/officeart/2005/8/layout/radial6"/>
    <dgm:cxn modelId="{C409164F-5CF0-4293-B9C8-30A61EA5E32E}" type="presOf" srcId="{DA7C0563-7D3F-4B21-8387-0E32D46FB0CA}" destId="{4309DE6B-85FB-4604-919B-CECDBF0F5842}" srcOrd="0" destOrd="0" presId="urn:microsoft.com/office/officeart/2005/8/layout/radial6"/>
    <dgm:cxn modelId="{C0DE4CF3-53B1-4465-8F33-7268008F7332}" srcId="{A9CA01DA-DD1F-427F-8C83-259910489DA8}" destId="{DA7C0563-7D3F-4B21-8387-0E32D46FB0CA}" srcOrd="2" destOrd="0" parTransId="{40C3E3A9-AC16-4E29-BC30-C3E83E3C77C1}" sibTransId="{26266BA5-2A47-4C66-ADD3-B0BDA6485F39}"/>
    <dgm:cxn modelId="{D664635F-18D8-464A-B869-AC764DE91A2B}" srcId="{E73EAFDE-785D-4318-A480-75B09ACB4B78}" destId="{A9CA01DA-DD1F-427F-8C83-259910489DA8}" srcOrd="0" destOrd="0" parTransId="{527F9AA2-AC08-473A-8253-A5234C3BEE6A}" sibTransId="{AA778C30-4477-4193-8A77-5A07ECB47590}"/>
    <dgm:cxn modelId="{50D790AC-6F79-4F87-B3C6-EB7E1A4C6252}" srcId="{A9CA01DA-DD1F-427F-8C83-259910489DA8}" destId="{6EFE72B1-6700-4392-8539-66655657E561}" srcOrd="0" destOrd="0" parTransId="{1E1F181D-C995-4155-B12C-1FA931C3E344}" sibTransId="{947FFE1F-70C3-4D76-BE8B-E39D4B824060}"/>
    <dgm:cxn modelId="{C1A2321F-FECE-40B1-9298-6094EEAF7126}" type="presParOf" srcId="{08B3C120-301D-4FE1-9172-837147B7D533}" destId="{D1F8E1E3-84BB-4C86-ABEB-AC1A0E1D86BC}" srcOrd="0" destOrd="0" presId="urn:microsoft.com/office/officeart/2005/8/layout/radial6"/>
    <dgm:cxn modelId="{09A41A07-B36F-4B62-BF17-807FAF69F429}" type="presParOf" srcId="{08B3C120-301D-4FE1-9172-837147B7D533}" destId="{496E5EC2-9D78-4B15-A0D3-4F3D9B37B605}" srcOrd="1" destOrd="0" presId="urn:microsoft.com/office/officeart/2005/8/layout/radial6"/>
    <dgm:cxn modelId="{D1451205-D41D-4FFE-A0E4-1679866BA7D0}" type="presParOf" srcId="{08B3C120-301D-4FE1-9172-837147B7D533}" destId="{C2CEED37-FC0E-4C81-A349-08704A635703}" srcOrd="2" destOrd="0" presId="urn:microsoft.com/office/officeart/2005/8/layout/radial6"/>
    <dgm:cxn modelId="{73C22CC4-636C-4563-BB93-EAE01C95655B}" type="presParOf" srcId="{08B3C120-301D-4FE1-9172-837147B7D533}" destId="{06F96BDB-793D-476A-9D4C-90E2B8F9EBE3}" srcOrd="3" destOrd="0" presId="urn:microsoft.com/office/officeart/2005/8/layout/radial6"/>
    <dgm:cxn modelId="{C9AC98D4-C202-428F-8B63-DA09A000455A}" type="presParOf" srcId="{08B3C120-301D-4FE1-9172-837147B7D533}" destId="{ED8ED245-F1D2-47A0-A5A4-2D09D0266B24}" srcOrd="4" destOrd="0" presId="urn:microsoft.com/office/officeart/2005/8/layout/radial6"/>
    <dgm:cxn modelId="{4543C6FE-92F8-4B7F-890B-31C437BAE522}" type="presParOf" srcId="{08B3C120-301D-4FE1-9172-837147B7D533}" destId="{119533AA-DA83-4D35-9631-BEA2470AE075}" srcOrd="5" destOrd="0" presId="urn:microsoft.com/office/officeart/2005/8/layout/radial6"/>
    <dgm:cxn modelId="{67B47EAA-ACD0-425F-BFF8-2676916B006B}" type="presParOf" srcId="{08B3C120-301D-4FE1-9172-837147B7D533}" destId="{24C108A1-B068-407E-BBCF-6E416B2A8925}" srcOrd="6" destOrd="0" presId="urn:microsoft.com/office/officeart/2005/8/layout/radial6"/>
    <dgm:cxn modelId="{2F504454-5E3C-4861-9CEA-3301918DB963}" type="presParOf" srcId="{08B3C120-301D-4FE1-9172-837147B7D533}" destId="{4309DE6B-85FB-4604-919B-CECDBF0F5842}" srcOrd="7" destOrd="0" presId="urn:microsoft.com/office/officeart/2005/8/layout/radial6"/>
    <dgm:cxn modelId="{06935DE2-9CE5-488F-87B1-8FF029BDF150}" type="presParOf" srcId="{08B3C120-301D-4FE1-9172-837147B7D533}" destId="{ED8C59E8-A87F-4A2E-8744-B2DA9DB15CBB}" srcOrd="8" destOrd="0" presId="urn:microsoft.com/office/officeart/2005/8/layout/radial6"/>
    <dgm:cxn modelId="{70021920-EFF6-4B4A-A72B-8D0288B416AC}" type="presParOf" srcId="{08B3C120-301D-4FE1-9172-837147B7D533}" destId="{38A071AB-09C2-4D05-9372-49485BF5EBC2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EAFDE-785D-4318-A480-75B09ACB4B78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CA01DA-DD1F-427F-8C83-259910489DA8}">
      <dgm:prSet phldrT="[Текст]" custT="1"/>
      <dgm:spPr/>
      <dgm:t>
        <a:bodyPr/>
        <a:lstStyle/>
        <a:p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endParaRPr lang="en-US" sz="3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Александр </a:t>
          </a:r>
          <a:r>
            <a:rPr lang="ru-RU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Легков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стремительно мчался  к финишу.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F9AA2-AC08-473A-8253-A5234C3BEE6A}" type="parTrans" cxnId="{D664635F-18D8-464A-B869-AC764DE91A2B}">
      <dgm:prSet/>
      <dgm:spPr/>
      <dgm:t>
        <a:bodyPr/>
        <a:lstStyle/>
        <a:p>
          <a:endParaRPr lang="ru-RU"/>
        </a:p>
      </dgm:t>
    </dgm:pt>
    <dgm:pt modelId="{AA778C30-4477-4193-8A77-5A07ECB47590}" type="sibTrans" cxnId="{D664635F-18D8-464A-B869-AC764DE91A2B}">
      <dgm:prSet/>
      <dgm:spPr/>
      <dgm:t>
        <a:bodyPr/>
        <a:lstStyle/>
        <a:p>
          <a:endParaRPr lang="ru-RU"/>
        </a:p>
      </dgm:t>
    </dgm:pt>
    <dgm:pt modelId="{6EFE72B1-6700-4392-8539-66655657E56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Надеясь  на  победу,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1F181D-C995-4155-B12C-1FA931C3E344}" type="parTrans" cxnId="{50D790AC-6F79-4F87-B3C6-EB7E1A4C6252}">
      <dgm:prSet/>
      <dgm:spPr/>
      <dgm:t>
        <a:bodyPr/>
        <a:lstStyle/>
        <a:p>
          <a:endParaRPr lang="ru-RU"/>
        </a:p>
      </dgm:t>
    </dgm:pt>
    <dgm:pt modelId="{947FFE1F-70C3-4D76-BE8B-E39D4B824060}" type="sibTrans" cxnId="{50D790AC-6F79-4F87-B3C6-EB7E1A4C6252}">
      <dgm:prSet/>
      <dgm:spPr/>
      <dgm:t>
        <a:bodyPr/>
        <a:lstStyle/>
        <a:p>
          <a:endParaRPr lang="ru-RU"/>
        </a:p>
      </dgm:t>
    </dgm:pt>
    <dgm:pt modelId="{A8797F55-DF6C-4FB5-BE5E-B416F863E3C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Обгоняя  соперников,</a:t>
          </a:r>
        </a:p>
      </dgm:t>
    </dgm:pt>
    <dgm:pt modelId="{6A07088A-0C2C-4FBF-9D68-8BE5AF96821A}" type="parTrans" cxnId="{EE8FFE3A-2E5E-4808-B1B0-85D6869F545E}">
      <dgm:prSet/>
      <dgm:spPr/>
      <dgm:t>
        <a:bodyPr/>
        <a:lstStyle/>
        <a:p>
          <a:endParaRPr lang="ru-RU"/>
        </a:p>
      </dgm:t>
    </dgm:pt>
    <dgm:pt modelId="{CC93E037-0748-4A0D-A763-05AD1198F33B}" type="sibTrans" cxnId="{EE8FFE3A-2E5E-4808-B1B0-85D6869F545E}">
      <dgm:prSet/>
      <dgm:spPr/>
      <dgm:t>
        <a:bodyPr/>
        <a:lstStyle/>
        <a:p>
          <a:endParaRPr lang="ru-RU"/>
        </a:p>
      </dgm:t>
    </dgm:pt>
    <dgm:pt modelId="{DA7C0563-7D3F-4B21-8387-0E32D46FB0CA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Собрав  последние  силы, 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C3E3A9-AC16-4E29-BC30-C3E83E3C77C1}" type="parTrans" cxnId="{C0DE4CF3-53B1-4465-8F33-7268008F7332}">
      <dgm:prSet/>
      <dgm:spPr/>
      <dgm:t>
        <a:bodyPr/>
        <a:lstStyle/>
        <a:p>
          <a:endParaRPr lang="ru-RU"/>
        </a:p>
      </dgm:t>
    </dgm:pt>
    <dgm:pt modelId="{26266BA5-2A47-4C66-ADD3-B0BDA6485F39}" type="sibTrans" cxnId="{C0DE4CF3-53B1-4465-8F33-7268008F7332}">
      <dgm:prSet/>
      <dgm:spPr/>
      <dgm:t>
        <a:bodyPr/>
        <a:lstStyle/>
        <a:p>
          <a:endParaRPr lang="ru-RU"/>
        </a:p>
      </dgm:t>
    </dgm:pt>
    <dgm:pt modelId="{08B3C120-301D-4FE1-9172-837147B7D533}" type="pres">
      <dgm:prSet presAssocID="{E73EAFDE-785D-4318-A480-75B09ACB4B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8E1E3-84BB-4C86-ABEB-AC1A0E1D86BC}" type="pres">
      <dgm:prSet presAssocID="{A9CA01DA-DD1F-427F-8C83-259910489DA8}" presName="centerShape" presStyleLbl="node0" presStyleIdx="0" presStyleCnt="1" custScaleX="175956" custScaleY="172497" custLinFactNeighborX="3700" custLinFactNeighborY="-986"/>
      <dgm:spPr/>
      <dgm:t>
        <a:bodyPr/>
        <a:lstStyle/>
        <a:p>
          <a:endParaRPr lang="ru-RU"/>
        </a:p>
      </dgm:t>
    </dgm:pt>
    <dgm:pt modelId="{496E5EC2-9D78-4B15-A0D3-4F3D9B37B605}" type="pres">
      <dgm:prSet presAssocID="{6EFE72B1-6700-4392-8539-66655657E561}" presName="node" presStyleLbl="node1" presStyleIdx="0" presStyleCnt="3" custScaleX="186029" custScaleY="217613" custRadScaleRad="103799" custRadScaleInc="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ED37-FC0E-4C81-A349-08704A635703}" type="pres">
      <dgm:prSet presAssocID="{6EFE72B1-6700-4392-8539-66655657E561}" presName="dummy" presStyleCnt="0"/>
      <dgm:spPr/>
    </dgm:pt>
    <dgm:pt modelId="{06F96BDB-793D-476A-9D4C-90E2B8F9EBE3}" type="pres">
      <dgm:prSet presAssocID="{947FFE1F-70C3-4D76-BE8B-E39D4B824060}" presName="sibTrans" presStyleLbl="sibTrans2D1" presStyleIdx="0" presStyleCnt="3" custScaleX="137246" custScaleY="92681" custLinFactNeighborX="-11399" custLinFactNeighborY="-12020"/>
      <dgm:spPr/>
      <dgm:t>
        <a:bodyPr/>
        <a:lstStyle/>
        <a:p>
          <a:endParaRPr lang="ru-RU"/>
        </a:p>
      </dgm:t>
    </dgm:pt>
    <dgm:pt modelId="{ED8ED245-F1D2-47A0-A5A4-2D09D0266B24}" type="pres">
      <dgm:prSet presAssocID="{A8797F55-DF6C-4FB5-BE5E-B416F863E3C0}" presName="node" presStyleLbl="node1" presStyleIdx="1" presStyleCnt="3" custScaleX="189048" custScaleY="179050" custRadScaleRad="136984" custRadScaleInc="-1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33AA-DA83-4D35-9631-BEA2470AE075}" type="pres">
      <dgm:prSet presAssocID="{A8797F55-DF6C-4FB5-BE5E-B416F863E3C0}" presName="dummy" presStyleCnt="0"/>
      <dgm:spPr/>
    </dgm:pt>
    <dgm:pt modelId="{24C108A1-B068-407E-BBCF-6E416B2A8925}" type="pres">
      <dgm:prSet presAssocID="{CC93E037-0748-4A0D-A763-05AD1198F33B}" presName="sibTrans" presStyleLbl="sibTrans2D1" presStyleIdx="1" presStyleCnt="3" custLinFactNeighborX="1516" custLinFactNeighborY="-19833"/>
      <dgm:spPr/>
      <dgm:t>
        <a:bodyPr/>
        <a:lstStyle/>
        <a:p>
          <a:endParaRPr lang="ru-RU"/>
        </a:p>
      </dgm:t>
    </dgm:pt>
    <dgm:pt modelId="{4309DE6B-85FB-4604-919B-CECDBF0F5842}" type="pres">
      <dgm:prSet presAssocID="{DA7C0563-7D3F-4B21-8387-0E32D46FB0CA}" presName="node" presStyleLbl="node1" presStyleIdx="2" presStyleCnt="3" custScaleX="200130" custScaleY="177676" custRadScaleRad="124000" custRadScaleInc="1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59E8-A87F-4A2E-8744-B2DA9DB15CBB}" type="pres">
      <dgm:prSet presAssocID="{DA7C0563-7D3F-4B21-8387-0E32D46FB0CA}" presName="dummy" presStyleCnt="0"/>
      <dgm:spPr/>
    </dgm:pt>
    <dgm:pt modelId="{38A071AB-09C2-4D05-9372-49485BF5EBC2}" type="pres">
      <dgm:prSet presAssocID="{26266BA5-2A47-4C66-ADD3-B0BDA6485F39}" presName="sibTrans" presStyleLbl="sibTrans2D1" presStyleIdx="2" presStyleCnt="3" custLinFactNeighborX="-3603" custLinFactNeighborY="-8177"/>
      <dgm:spPr/>
      <dgm:t>
        <a:bodyPr/>
        <a:lstStyle/>
        <a:p>
          <a:endParaRPr lang="ru-RU"/>
        </a:p>
      </dgm:t>
    </dgm:pt>
  </dgm:ptLst>
  <dgm:cxnLst>
    <dgm:cxn modelId="{36CA25B2-7691-4329-98C0-E23DE3587612}" type="presOf" srcId="{26266BA5-2A47-4C66-ADD3-B0BDA6485F39}" destId="{38A071AB-09C2-4D05-9372-49485BF5EBC2}" srcOrd="0" destOrd="0" presId="urn:microsoft.com/office/officeart/2005/8/layout/radial6"/>
    <dgm:cxn modelId="{6E3C6619-825B-4F24-AC89-ED82C7EF2C16}" type="presOf" srcId="{DA7C0563-7D3F-4B21-8387-0E32D46FB0CA}" destId="{4309DE6B-85FB-4604-919B-CECDBF0F5842}" srcOrd="0" destOrd="0" presId="urn:microsoft.com/office/officeart/2005/8/layout/radial6"/>
    <dgm:cxn modelId="{EE8FFE3A-2E5E-4808-B1B0-85D6869F545E}" srcId="{A9CA01DA-DD1F-427F-8C83-259910489DA8}" destId="{A8797F55-DF6C-4FB5-BE5E-B416F863E3C0}" srcOrd="1" destOrd="0" parTransId="{6A07088A-0C2C-4FBF-9D68-8BE5AF96821A}" sibTransId="{CC93E037-0748-4A0D-A763-05AD1198F33B}"/>
    <dgm:cxn modelId="{81ACFACA-8DB9-4087-A6EA-53D67CCDBF21}" type="presOf" srcId="{947FFE1F-70C3-4D76-BE8B-E39D4B824060}" destId="{06F96BDB-793D-476A-9D4C-90E2B8F9EBE3}" srcOrd="0" destOrd="0" presId="urn:microsoft.com/office/officeart/2005/8/layout/radial6"/>
    <dgm:cxn modelId="{50D790AC-6F79-4F87-B3C6-EB7E1A4C6252}" srcId="{A9CA01DA-DD1F-427F-8C83-259910489DA8}" destId="{6EFE72B1-6700-4392-8539-66655657E561}" srcOrd="0" destOrd="0" parTransId="{1E1F181D-C995-4155-B12C-1FA931C3E344}" sibTransId="{947FFE1F-70C3-4D76-BE8B-E39D4B824060}"/>
    <dgm:cxn modelId="{CD27DF4E-0EA1-4495-8C59-CC8E1C056CFB}" type="presOf" srcId="{6EFE72B1-6700-4392-8539-66655657E561}" destId="{496E5EC2-9D78-4B15-A0D3-4F3D9B37B605}" srcOrd="0" destOrd="0" presId="urn:microsoft.com/office/officeart/2005/8/layout/radial6"/>
    <dgm:cxn modelId="{D664635F-18D8-464A-B869-AC764DE91A2B}" srcId="{E73EAFDE-785D-4318-A480-75B09ACB4B78}" destId="{A9CA01DA-DD1F-427F-8C83-259910489DA8}" srcOrd="0" destOrd="0" parTransId="{527F9AA2-AC08-473A-8253-A5234C3BEE6A}" sibTransId="{AA778C30-4477-4193-8A77-5A07ECB47590}"/>
    <dgm:cxn modelId="{3205DF29-A860-40F8-BCAB-A147E7A3B50E}" type="presOf" srcId="{E73EAFDE-785D-4318-A480-75B09ACB4B78}" destId="{08B3C120-301D-4FE1-9172-837147B7D533}" srcOrd="0" destOrd="0" presId="urn:microsoft.com/office/officeart/2005/8/layout/radial6"/>
    <dgm:cxn modelId="{D9B70D0D-2635-4439-AA2D-3DDBCC13E341}" type="presOf" srcId="{A8797F55-DF6C-4FB5-BE5E-B416F863E3C0}" destId="{ED8ED245-F1D2-47A0-A5A4-2D09D0266B24}" srcOrd="0" destOrd="0" presId="urn:microsoft.com/office/officeart/2005/8/layout/radial6"/>
    <dgm:cxn modelId="{181872EA-1A32-489D-A6B6-78774C62134D}" type="presOf" srcId="{CC93E037-0748-4A0D-A763-05AD1198F33B}" destId="{24C108A1-B068-407E-BBCF-6E416B2A8925}" srcOrd="0" destOrd="0" presId="urn:microsoft.com/office/officeart/2005/8/layout/radial6"/>
    <dgm:cxn modelId="{C0DE4CF3-53B1-4465-8F33-7268008F7332}" srcId="{A9CA01DA-DD1F-427F-8C83-259910489DA8}" destId="{DA7C0563-7D3F-4B21-8387-0E32D46FB0CA}" srcOrd="2" destOrd="0" parTransId="{40C3E3A9-AC16-4E29-BC30-C3E83E3C77C1}" sibTransId="{26266BA5-2A47-4C66-ADD3-B0BDA6485F39}"/>
    <dgm:cxn modelId="{E0FD517B-6EA4-43E4-91FA-B989536AF495}" type="presOf" srcId="{A9CA01DA-DD1F-427F-8C83-259910489DA8}" destId="{D1F8E1E3-84BB-4C86-ABEB-AC1A0E1D86BC}" srcOrd="0" destOrd="0" presId="urn:microsoft.com/office/officeart/2005/8/layout/radial6"/>
    <dgm:cxn modelId="{55417605-71CD-42AB-8C55-54107B38A163}" type="presParOf" srcId="{08B3C120-301D-4FE1-9172-837147B7D533}" destId="{D1F8E1E3-84BB-4C86-ABEB-AC1A0E1D86BC}" srcOrd="0" destOrd="0" presId="urn:microsoft.com/office/officeart/2005/8/layout/radial6"/>
    <dgm:cxn modelId="{CD442044-BC62-444D-B6F1-FC1D88E84A9B}" type="presParOf" srcId="{08B3C120-301D-4FE1-9172-837147B7D533}" destId="{496E5EC2-9D78-4B15-A0D3-4F3D9B37B605}" srcOrd="1" destOrd="0" presId="urn:microsoft.com/office/officeart/2005/8/layout/radial6"/>
    <dgm:cxn modelId="{753D67F5-CB83-44BC-A2B4-71BA74315C7B}" type="presParOf" srcId="{08B3C120-301D-4FE1-9172-837147B7D533}" destId="{C2CEED37-FC0E-4C81-A349-08704A635703}" srcOrd="2" destOrd="0" presId="urn:microsoft.com/office/officeart/2005/8/layout/radial6"/>
    <dgm:cxn modelId="{F6E4206F-DD9B-4B7A-822A-EFD9DEE30E71}" type="presParOf" srcId="{08B3C120-301D-4FE1-9172-837147B7D533}" destId="{06F96BDB-793D-476A-9D4C-90E2B8F9EBE3}" srcOrd="3" destOrd="0" presId="urn:microsoft.com/office/officeart/2005/8/layout/radial6"/>
    <dgm:cxn modelId="{44561E7F-BD4B-446E-89C6-52CC2C9F4186}" type="presParOf" srcId="{08B3C120-301D-4FE1-9172-837147B7D533}" destId="{ED8ED245-F1D2-47A0-A5A4-2D09D0266B24}" srcOrd="4" destOrd="0" presId="urn:microsoft.com/office/officeart/2005/8/layout/radial6"/>
    <dgm:cxn modelId="{3668785D-294B-45E9-9256-CC6DAF09E0E6}" type="presParOf" srcId="{08B3C120-301D-4FE1-9172-837147B7D533}" destId="{119533AA-DA83-4D35-9631-BEA2470AE075}" srcOrd="5" destOrd="0" presId="urn:microsoft.com/office/officeart/2005/8/layout/radial6"/>
    <dgm:cxn modelId="{CDCDED50-7C46-40B6-BFDE-E53DE6F2D137}" type="presParOf" srcId="{08B3C120-301D-4FE1-9172-837147B7D533}" destId="{24C108A1-B068-407E-BBCF-6E416B2A8925}" srcOrd="6" destOrd="0" presId="urn:microsoft.com/office/officeart/2005/8/layout/radial6"/>
    <dgm:cxn modelId="{181DF287-591A-4C25-8B79-34DBDD1A3E1E}" type="presParOf" srcId="{08B3C120-301D-4FE1-9172-837147B7D533}" destId="{4309DE6B-85FB-4604-919B-CECDBF0F5842}" srcOrd="7" destOrd="0" presId="urn:microsoft.com/office/officeart/2005/8/layout/radial6"/>
    <dgm:cxn modelId="{A1027103-7B15-4F59-81CF-D8AA9DA2A2AB}" type="presParOf" srcId="{08B3C120-301D-4FE1-9172-837147B7D533}" destId="{ED8C59E8-A87F-4A2E-8744-B2DA9DB15CBB}" srcOrd="8" destOrd="0" presId="urn:microsoft.com/office/officeart/2005/8/layout/radial6"/>
    <dgm:cxn modelId="{CF6B3C4C-88A5-474C-B0F5-AF30D6907B3D}" type="presParOf" srcId="{08B3C120-301D-4FE1-9172-837147B7D533}" destId="{38A071AB-09C2-4D05-9372-49485BF5EBC2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AEBB7-DA9E-4A09-81A4-B7AB6A7DE615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4FD626A-A57B-4AF9-9F22-2DC2D2A300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ДЕЕПРИЧАСТНЫЙ ОБОРОТ</a:t>
          </a:r>
          <a:endParaRPr lang="ru-RU" sz="2400" b="1" dirty="0">
            <a:solidFill>
              <a:schemeClr val="tx1"/>
            </a:solidFill>
          </a:endParaRPr>
        </a:p>
      </dgm:t>
    </dgm:pt>
    <dgm:pt modelId="{AB7F82CF-6752-4783-ACBB-7BAF36117AD4}" type="parTrans" cxnId="{D51CB334-61E9-4974-99E3-59F28533FEE1}">
      <dgm:prSet/>
      <dgm:spPr/>
      <dgm:t>
        <a:bodyPr/>
        <a:lstStyle/>
        <a:p>
          <a:endParaRPr lang="ru-RU"/>
        </a:p>
      </dgm:t>
    </dgm:pt>
    <dgm:pt modelId="{CC53F001-D9CC-4D70-9465-2BA0B0F670B9}" type="sibTrans" cxnId="{D51CB334-61E9-4974-99E3-59F28533FEE1}">
      <dgm:prSet/>
      <dgm:spPr/>
      <dgm:t>
        <a:bodyPr/>
        <a:lstStyle/>
        <a:p>
          <a:endParaRPr lang="ru-RU"/>
        </a:p>
      </dgm:t>
    </dgm:pt>
    <dgm:pt modelId="{417FAEF6-929A-4911-AF25-A56A752D090E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ПРИМЕР</a:t>
          </a:r>
          <a:endParaRPr lang="ru-RU" b="1" dirty="0">
            <a:solidFill>
              <a:schemeClr val="tx1"/>
            </a:solidFill>
          </a:endParaRPr>
        </a:p>
      </dgm:t>
    </dgm:pt>
    <dgm:pt modelId="{D649119A-7C85-45DA-8C71-8CC768F8582D}" type="parTrans" cxnId="{5DE3813B-617C-4B48-B4C0-84BBEE9B3BD3}">
      <dgm:prSet/>
      <dgm:spPr/>
      <dgm:t>
        <a:bodyPr/>
        <a:lstStyle/>
        <a:p>
          <a:endParaRPr lang="ru-RU"/>
        </a:p>
      </dgm:t>
    </dgm:pt>
    <dgm:pt modelId="{1CB74247-72D8-4CAE-9BB7-EAA2254996DE}" type="sibTrans" cxnId="{5DE3813B-617C-4B48-B4C0-84BBEE9B3BD3}">
      <dgm:prSet/>
      <dgm:spPr/>
      <dgm:t>
        <a:bodyPr/>
        <a:lstStyle/>
        <a:p>
          <a:endParaRPr lang="ru-RU"/>
        </a:p>
      </dgm:t>
    </dgm:pt>
    <dgm:pt modelId="{94406EBD-3B1B-449E-94D3-029573CB323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чем  выражен</a:t>
          </a:r>
          <a:endParaRPr lang="ru-RU" b="1" dirty="0">
            <a:solidFill>
              <a:schemeClr val="tx1"/>
            </a:solidFill>
          </a:endParaRPr>
        </a:p>
      </dgm:t>
    </dgm:pt>
    <dgm:pt modelId="{135C715A-93A1-430F-A635-43125CF5DD67}" type="parTrans" cxnId="{A1DD4220-03B9-4D6E-AB5D-34C8F5571DA5}">
      <dgm:prSet/>
      <dgm:spPr/>
      <dgm:t>
        <a:bodyPr/>
        <a:lstStyle/>
        <a:p>
          <a:endParaRPr lang="ru-RU"/>
        </a:p>
      </dgm:t>
    </dgm:pt>
    <dgm:pt modelId="{12901BA5-6962-4AF2-8BF6-B1D9C6F873FD}" type="sibTrans" cxnId="{A1DD4220-03B9-4D6E-AB5D-34C8F5571DA5}">
      <dgm:prSet/>
      <dgm:spPr/>
      <dgm:t>
        <a:bodyPr/>
        <a:lstStyle/>
        <a:p>
          <a:endParaRPr lang="ru-RU"/>
        </a:p>
      </dgm:t>
    </dgm:pt>
    <dgm:pt modelId="{66BCBA7E-C49E-4775-8DA2-488265C6F7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синтаксическая функция </a:t>
          </a:r>
          <a:endParaRPr lang="ru-RU" b="1" dirty="0">
            <a:solidFill>
              <a:schemeClr val="tx1"/>
            </a:solidFill>
          </a:endParaRPr>
        </a:p>
      </dgm:t>
    </dgm:pt>
    <dgm:pt modelId="{2C3ED81A-F8F0-4F34-A018-30EB36D05200}" type="parTrans" cxnId="{C43A7339-F032-4981-808D-C667FA7CFD18}">
      <dgm:prSet/>
      <dgm:spPr/>
      <dgm:t>
        <a:bodyPr/>
        <a:lstStyle/>
        <a:p>
          <a:endParaRPr lang="ru-RU"/>
        </a:p>
      </dgm:t>
    </dgm:pt>
    <dgm:pt modelId="{D16FA693-BFB6-4D10-B95D-29B2B21EAC11}" type="sibTrans" cxnId="{C43A7339-F032-4981-808D-C667FA7CFD18}">
      <dgm:prSet/>
      <dgm:spPr/>
      <dgm:t>
        <a:bodyPr/>
        <a:lstStyle/>
        <a:p>
          <a:endParaRPr lang="ru-RU"/>
        </a:p>
      </dgm:t>
    </dgm:pt>
    <dgm:pt modelId="{6B621CBC-9A23-4BC2-8F72-33302803B9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как выделяется на письме</a:t>
          </a:r>
          <a:endParaRPr lang="ru-RU" b="1" dirty="0">
            <a:solidFill>
              <a:schemeClr val="tx1"/>
            </a:solidFill>
          </a:endParaRPr>
        </a:p>
      </dgm:t>
    </dgm:pt>
    <dgm:pt modelId="{757B64E5-D8B9-4520-917D-136ABBC2D21A}" type="parTrans" cxnId="{AB3F7FF3-BC9A-4E04-947B-C8BE6BABDACA}">
      <dgm:prSet/>
      <dgm:spPr/>
      <dgm:t>
        <a:bodyPr/>
        <a:lstStyle/>
        <a:p>
          <a:endParaRPr lang="ru-RU"/>
        </a:p>
      </dgm:t>
    </dgm:pt>
    <dgm:pt modelId="{91F4E20F-1791-4820-A821-6071A693033C}" type="sibTrans" cxnId="{AB3F7FF3-BC9A-4E04-947B-C8BE6BABDACA}">
      <dgm:prSet/>
      <dgm:spPr/>
      <dgm:t>
        <a:bodyPr/>
        <a:lstStyle/>
        <a:p>
          <a:endParaRPr lang="ru-RU"/>
        </a:p>
      </dgm:t>
    </dgm:pt>
    <dgm:pt modelId="{DBF54C10-B849-42F3-990F-97F9843A1556}" type="pres">
      <dgm:prSet presAssocID="{D1AAEBB7-DA9E-4A09-81A4-B7AB6A7DE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C014E-5C20-44C4-8937-9390158212AC}" type="pres">
      <dgm:prSet presAssocID="{84FD626A-A57B-4AF9-9F22-2DC2D2A300DF}" presName="hierRoot1" presStyleCnt="0">
        <dgm:presLayoutVars>
          <dgm:hierBranch val="init"/>
        </dgm:presLayoutVars>
      </dgm:prSet>
      <dgm:spPr/>
    </dgm:pt>
    <dgm:pt modelId="{7F8F58D9-F7FB-43BC-BC1D-A1EB4B16796B}" type="pres">
      <dgm:prSet presAssocID="{84FD626A-A57B-4AF9-9F22-2DC2D2A300DF}" presName="rootComposite1" presStyleCnt="0"/>
      <dgm:spPr/>
    </dgm:pt>
    <dgm:pt modelId="{3BDCA6EC-F5B2-4C5C-830A-6F4501A79015}" type="pres">
      <dgm:prSet presAssocID="{84FD626A-A57B-4AF9-9F22-2DC2D2A300DF}" presName="rootText1" presStyleLbl="node0" presStyleIdx="0" presStyleCnt="1" custScaleX="201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8A357-997C-476D-A46F-FD4992C57A7B}" type="pres">
      <dgm:prSet presAssocID="{84FD626A-A57B-4AF9-9F22-2DC2D2A300D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F39295-4ED4-4FC6-A077-0D123DABB668}" type="pres">
      <dgm:prSet presAssocID="{84FD626A-A57B-4AF9-9F22-2DC2D2A300DF}" presName="hierChild2" presStyleCnt="0"/>
      <dgm:spPr/>
    </dgm:pt>
    <dgm:pt modelId="{D60A05BB-3B09-45CD-B1AB-AB6E0FD036B1}" type="pres">
      <dgm:prSet presAssocID="{135C715A-93A1-430F-A635-43125CF5DD6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E40186A-ECBF-4984-91B3-3F9E70222255}" type="pres">
      <dgm:prSet presAssocID="{94406EBD-3B1B-449E-94D3-029573CB3233}" presName="hierRoot2" presStyleCnt="0">
        <dgm:presLayoutVars>
          <dgm:hierBranch val="init"/>
        </dgm:presLayoutVars>
      </dgm:prSet>
      <dgm:spPr/>
    </dgm:pt>
    <dgm:pt modelId="{B0EFBFB6-A87D-4117-98B1-142169934B5A}" type="pres">
      <dgm:prSet presAssocID="{94406EBD-3B1B-449E-94D3-029573CB3233}" presName="rootComposite" presStyleCnt="0"/>
      <dgm:spPr/>
    </dgm:pt>
    <dgm:pt modelId="{80F0368B-6943-42C7-BEF6-3986ED0C3E91}" type="pres">
      <dgm:prSet presAssocID="{94406EBD-3B1B-449E-94D3-029573CB32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FAC17-AE95-4A69-8262-3767E7ED99F3}" type="pres">
      <dgm:prSet presAssocID="{94406EBD-3B1B-449E-94D3-029573CB3233}" presName="rootConnector" presStyleLbl="node2" presStyleIdx="0" presStyleCnt="3"/>
      <dgm:spPr/>
      <dgm:t>
        <a:bodyPr/>
        <a:lstStyle/>
        <a:p>
          <a:endParaRPr lang="ru-RU"/>
        </a:p>
      </dgm:t>
    </dgm:pt>
    <dgm:pt modelId="{803274D2-A966-45CE-A945-D6B56DABEAF4}" type="pres">
      <dgm:prSet presAssocID="{94406EBD-3B1B-449E-94D3-029573CB3233}" presName="hierChild4" presStyleCnt="0"/>
      <dgm:spPr/>
    </dgm:pt>
    <dgm:pt modelId="{D1A2CD33-3433-458C-964C-CEFA140AC120}" type="pres">
      <dgm:prSet presAssocID="{94406EBD-3B1B-449E-94D3-029573CB3233}" presName="hierChild5" presStyleCnt="0"/>
      <dgm:spPr/>
    </dgm:pt>
    <dgm:pt modelId="{99CEFA82-F05D-4C01-BD31-6D3BF62DF879}" type="pres">
      <dgm:prSet presAssocID="{2C3ED81A-F8F0-4F34-A018-30EB36D0520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016FA0B-6461-4029-A577-BA1DC4E90F17}" type="pres">
      <dgm:prSet presAssocID="{66BCBA7E-C49E-4775-8DA2-488265C6F7C0}" presName="hierRoot2" presStyleCnt="0">
        <dgm:presLayoutVars>
          <dgm:hierBranch val="init"/>
        </dgm:presLayoutVars>
      </dgm:prSet>
      <dgm:spPr/>
    </dgm:pt>
    <dgm:pt modelId="{D6478152-F3ED-40CA-9357-BA20132D05FF}" type="pres">
      <dgm:prSet presAssocID="{66BCBA7E-C49E-4775-8DA2-488265C6F7C0}" presName="rootComposite" presStyleCnt="0"/>
      <dgm:spPr/>
    </dgm:pt>
    <dgm:pt modelId="{976C4D43-AA99-464D-A4B2-43321C2868C6}" type="pres">
      <dgm:prSet presAssocID="{66BCBA7E-C49E-4775-8DA2-488265C6F7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8D29A-70B1-43B2-8336-ABDE15F09369}" type="pres">
      <dgm:prSet presAssocID="{66BCBA7E-C49E-4775-8DA2-488265C6F7C0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B22646-CF40-416D-A5C3-7080AE0FBC29}" type="pres">
      <dgm:prSet presAssocID="{66BCBA7E-C49E-4775-8DA2-488265C6F7C0}" presName="hierChild4" presStyleCnt="0"/>
      <dgm:spPr/>
    </dgm:pt>
    <dgm:pt modelId="{987FE556-3770-44B6-BC6F-DDE4A4B4BD20}" type="pres">
      <dgm:prSet presAssocID="{66BCBA7E-C49E-4775-8DA2-488265C6F7C0}" presName="hierChild5" presStyleCnt="0"/>
      <dgm:spPr/>
    </dgm:pt>
    <dgm:pt modelId="{A28E349E-ADC6-430C-8716-04BE990CE322}" type="pres">
      <dgm:prSet presAssocID="{757B64E5-D8B9-4520-917D-136ABBC2D21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12E4DE5-EB1E-450A-AD1A-577170466995}" type="pres">
      <dgm:prSet presAssocID="{6B621CBC-9A23-4BC2-8F72-33302803B9E8}" presName="hierRoot2" presStyleCnt="0">
        <dgm:presLayoutVars>
          <dgm:hierBranch val="init"/>
        </dgm:presLayoutVars>
      </dgm:prSet>
      <dgm:spPr/>
    </dgm:pt>
    <dgm:pt modelId="{DC27DA75-467A-46F4-8222-5AD2D0689FBF}" type="pres">
      <dgm:prSet presAssocID="{6B621CBC-9A23-4BC2-8F72-33302803B9E8}" presName="rootComposite" presStyleCnt="0"/>
      <dgm:spPr/>
    </dgm:pt>
    <dgm:pt modelId="{B76DE8CD-09A7-417E-9DA1-4ADB2850B1A2}" type="pres">
      <dgm:prSet presAssocID="{6B621CBC-9A23-4BC2-8F72-33302803B9E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51ECB-DF6E-4FA6-A960-705F093F0DC0}" type="pres">
      <dgm:prSet presAssocID="{6B621CBC-9A23-4BC2-8F72-33302803B9E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2B494D-DC9C-477B-A470-758315B91F72}" type="pres">
      <dgm:prSet presAssocID="{6B621CBC-9A23-4BC2-8F72-33302803B9E8}" presName="hierChild4" presStyleCnt="0"/>
      <dgm:spPr/>
    </dgm:pt>
    <dgm:pt modelId="{A14E17B6-6EF8-4F92-A1F4-4F6B04E7E096}" type="pres">
      <dgm:prSet presAssocID="{6B621CBC-9A23-4BC2-8F72-33302803B9E8}" presName="hierChild5" presStyleCnt="0"/>
      <dgm:spPr/>
    </dgm:pt>
    <dgm:pt modelId="{7C4F831A-81A1-47B0-A1CB-D718BDBE53AA}" type="pres">
      <dgm:prSet presAssocID="{84FD626A-A57B-4AF9-9F22-2DC2D2A300DF}" presName="hierChild3" presStyleCnt="0"/>
      <dgm:spPr/>
    </dgm:pt>
    <dgm:pt modelId="{BDE5949B-C1F6-4588-B90D-844117233B56}" type="pres">
      <dgm:prSet presAssocID="{D649119A-7C85-45DA-8C71-8CC768F8582D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DC6A2C3F-554A-4DCF-8FA3-4B89FA071EC9}" type="pres">
      <dgm:prSet presAssocID="{417FAEF6-929A-4911-AF25-A56A752D090E}" presName="hierRoot3" presStyleCnt="0">
        <dgm:presLayoutVars>
          <dgm:hierBranch val="init"/>
        </dgm:presLayoutVars>
      </dgm:prSet>
      <dgm:spPr/>
    </dgm:pt>
    <dgm:pt modelId="{83CF1117-91A7-4529-AF42-24CD77FC34CE}" type="pres">
      <dgm:prSet presAssocID="{417FAEF6-929A-4911-AF25-A56A752D090E}" presName="rootComposite3" presStyleCnt="0"/>
      <dgm:spPr/>
    </dgm:pt>
    <dgm:pt modelId="{5D73FCA9-9774-4EC3-8DC5-7AF6632827C5}" type="pres">
      <dgm:prSet presAssocID="{417FAEF6-929A-4911-AF25-A56A752D090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61CF1-554C-4391-A192-586BD9F1370D}" type="pres">
      <dgm:prSet presAssocID="{417FAEF6-929A-4911-AF25-A56A752D090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6B5DAF9-1922-4AE4-9EF4-C8A8892AE6D7}" type="pres">
      <dgm:prSet presAssocID="{417FAEF6-929A-4911-AF25-A56A752D090E}" presName="hierChild6" presStyleCnt="0"/>
      <dgm:spPr/>
    </dgm:pt>
    <dgm:pt modelId="{95F6D956-C403-4261-A976-A17F1512A976}" type="pres">
      <dgm:prSet presAssocID="{417FAEF6-929A-4911-AF25-A56A752D090E}" presName="hierChild7" presStyleCnt="0"/>
      <dgm:spPr/>
    </dgm:pt>
  </dgm:ptLst>
  <dgm:cxnLst>
    <dgm:cxn modelId="{9BC90E23-EAEB-4EFE-AEDF-D6BCE6B22957}" type="presOf" srcId="{94406EBD-3B1B-449E-94D3-029573CB3233}" destId="{41CFAC17-AE95-4A69-8262-3767E7ED99F3}" srcOrd="1" destOrd="0" presId="urn:microsoft.com/office/officeart/2005/8/layout/orgChart1"/>
    <dgm:cxn modelId="{EF6EF8CC-4CEA-4C46-A7BF-82AE6BA887B0}" type="presOf" srcId="{84FD626A-A57B-4AF9-9F22-2DC2D2A300DF}" destId="{1C48A357-997C-476D-A46F-FD4992C57A7B}" srcOrd="1" destOrd="0" presId="urn:microsoft.com/office/officeart/2005/8/layout/orgChart1"/>
    <dgm:cxn modelId="{A46461E9-D1B8-4BB5-B1E9-013AE5F6BB0C}" type="presOf" srcId="{94406EBD-3B1B-449E-94D3-029573CB3233}" destId="{80F0368B-6943-42C7-BEF6-3986ED0C3E91}" srcOrd="0" destOrd="0" presId="urn:microsoft.com/office/officeart/2005/8/layout/orgChart1"/>
    <dgm:cxn modelId="{62B1F576-CA63-4C3F-8BC0-6AB7F6F6BD6A}" type="presOf" srcId="{417FAEF6-929A-4911-AF25-A56A752D090E}" destId="{5D73FCA9-9774-4EC3-8DC5-7AF6632827C5}" srcOrd="0" destOrd="0" presId="urn:microsoft.com/office/officeart/2005/8/layout/orgChart1"/>
    <dgm:cxn modelId="{2C25B7BE-8965-4F81-9688-D341394C91D9}" type="presOf" srcId="{6B621CBC-9A23-4BC2-8F72-33302803B9E8}" destId="{DBF51ECB-DF6E-4FA6-A960-705F093F0DC0}" srcOrd="1" destOrd="0" presId="urn:microsoft.com/office/officeart/2005/8/layout/orgChart1"/>
    <dgm:cxn modelId="{3126223F-4A0C-4DCB-BF9A-5189DD2F1D86}" type="presOf" srcId="{6B621CBC-9A23-4BC2-8F72-33302803B9E8}" destId="{B76DE8CD-09A7-417E-9DA1-4ADB2850B1A2}" srcOrd="0" destOrd="0" presId="urn:microsoft.com/office/officeart/2005/8/layout/orgChart1"/>
    <dgm:cxn modelId="{CE021FB7-3F79-4F70-A9EF-20CCE5DF773C}" type="presOf" srcId="{D1AAEBB7-DA9E-4A09-81A4-B7AB6A7DE615}" destId="{DBF54C10-B849-42F3-990F-97F9843A1556}" srcOrd="0" destOrd="0" presId="urn:microsoft.com/office/officeart/2005/8/layout/orgChart1"/>
    <dgm:cxn modelId="{C43A7339-F032-4981-808D-C667FA7CFD18}" srcId="{84FD626A-A57B-4AF9-9F22-2DC2D2A300DF}" destId="{66BCBA7E-C49E-4775-8DA2-488265C6F7C0}" srcOrd="2" destOrd="0" parTransId="{2C3ED81A-F8F0-4F34-A018-30EB36D05200}" sibTransId="{D16FA693-BFB6-4D10-B95D-29B2B21EAC11}"/>
    <dgm:cxn modelId="{E515D5EE-A34B-4F3F-8208-39DC727F6EB3}" type="presOf" srcId="{D649119A-7C85-45DA-8C71-8CC768F8582D}" destId="{BDE5949B-C1F6-4588-B90D-844117233B56}" srcOrd="0" destOrd="0" presId="urn:microsoft.com/office/officeart/2005/8/layout/orgChart1"/>
    <dgm:cxn modelId="{E865D70E-719E-4371-93B3-65388B26D1C9}" type="presOf" srcId="{84FD626A-A57B-4AF9-9F22-2DC2D2A300DF}" destId="{3BDCA6EC-F5B2-4C5C-830A-6F4501A79015}" srcOrd="0" destOrd="0" presId="urn:microsoft.com/office/officeart/2005/8/layout/orgChart1"/>
    <dgm:cxn modelId="{0514C8F5-AD98-4BF2-BF83-272FAD9C7BF7}" type="presOf" srcId="{135C715A-93A1-430F-A635-43125CF5DD67}" destId="{D60A05BB-3B09-45CD-B1AB-AB6E0FD036B1}" srcOrd="0" destOrd="0" presId="urn:microsoft.com/office/officeart/2005/8/layout/orgChart1"/>
    <dgm:cxn modelId="{AB3F7FF3-BC9A-4E04-947B-C8BE6BABDACA}" srcId="{84FD626A-A57B-4AF9-9F22-2DC2D2A300DF}" destId="{6B621CBC-9A23-4BC2-8F72-33302803B9E8}" srcOrd="3" destOrd="0" parTransId="{757B64E5-D8B9-4520-917D-136ABBC2D21A}" sibTransId="{91F4E20F-1791-4820-A821-6071A693033C}"/>
    <dgm:cxn modelId="{A1DD4220-03B9-4D6E-AB5D-34C8F5571DA5}" srcId="{84FD626A-A57B-4AF9-9F22-2DC2D2A300DF}" destId="{94406EBD-3B1B-449E-94D3-029573CB3233}" srcOrd="1" destOrd="0" parTransId="{135C715A-93A1-430F-A635-43125CF5DD67}" sibTransId="{12901BA5-6962-4AF2-8BF6-B1D9C6F873FD}"/>
    <dgm:cxn modelId="{D51CB334-61E9-4974-99E3-59F28533FEE1}" srcId="{D1AAEBB7-DA9E-4A09-81A4-B7AB6A7DE615}" destId="{84FD626A-A57B-4AF9-9F22-2DC2D2A300DF}" srcOrd="0" destOrd="0" parTransId="{AB7F82CF-6752-4783-ACBB-7BAF36117AD4}" sibTransId="{CC53F001-D9CC-4D70-9465-2BA0B0F670B9}"/>
    <dgm:cxn modelId="{24177235-705D-42E0-BF87-41A7B368034A}" type="presOf" srcId="{757B64E5-D8B9-4520-917D-136ABBC2D21A}" destId="{A28E349E-ADC6-430C-8716-04BE990CE322}" srcOrd="0" destOrd="0" presId="urn:microsoft.com/office/officeart/2005/8/layout/orgChart1"/>
    <dgm:cxn modelId="{E22AF450-839A-401C-8BBC-C37D41B92367}" type="presOf" srcId="{66BCBA7E-C49E-4775-8DA2-488265C6F7C0}" destId="{9D38D29A-70B1-43B2-8336-ABDE15F09369}" srcOrd="1" destOrd="0" presId="urn:microsoft.com/office/officeart/2005/8/layout/orgChart1"/>
    <dgm:cxn modelId="{5DE3813B-617C-4B48-B4C0-84BBEE9B3BD3}" srcId="{84FD626A-A57B-4AF9-9F22-2DC2D2A300DF}" destId="{417FAEF6-929A-4911-AF25-A56A752D090E}" srcOrd="0" destOrd="0" parTransId="{D649119A-7C85-45DA-8C71-8CC768F8582D}" sibTransId="{1CB74247-72D8-4CAE-9BB7-EAA2254996DE}"/>
    <dgm:cxn modelId="{AD93BC73-4F9A-4BDB-AA46-5D59C379CDB4}" type="presOf" srcId="{2C3ED81A-F8F0-4F34-A018-30EB36D05200}" destId="{99CEFA82-F05D-4C01-BD31-6D3BF62DF879}" srcOrd="0" destOrd="0" presId="urn:microsoft.com/office/officeart/2005/8/layout/orgChart1"/>
    <dgm:cxn modelId="{17A8C9F5-C8A6-4904-9822-879D5A862564}" type="presOf" srcId="{66BCBA7E-C49E-4775-8DA2-488265C6F7C0}" destId="{976C4D43-AA99-464D-A4B2-43321C2868C6}" srcOrd="0" destOrd="0" presId="urn:microsoft.com/office/officeart/2005/8/layout/orgChart1"/>
    <dgm:cxn modelId="{1C08D91F-5204-4568-920B-03FA86DBB826}" type="presOf" srcId="{417FAEF6-929A-4911-AF25-A56A752D090E}" destId="{93361CF1-554C-4391-A192-586BD9F1370D}" srcOrd="1" destOrd="0" presId="urn:microsoft.com/office/officeart/2005/8/layout/orgChart1"/>
    <dgm:cxn modelId="{5F376BF6-D1CA-46E8-ABA0-5DF991CE49C4}" type="presParOf" srcId="{DBF54C10-B849-42F3-990F-97F9843A1556}" destId="{FB3C014E-5C20-44C4-8937-9390158212AC}" srcOrd="0" destOrd="0" presId="urn:microsoft.com/office/officeart/2005/8/layout/orgChart1"/>
    <dgm:cxn modelId="{B03625FD-ED71-4245-9930-C246296A6670}" type="presParOf" srcId="{FB3C014E-5C20-44C4-8937-9390158212AC}" destId="{7F8F58D9-F7FB-43BC-BC1D-A1EB4B16796B}" srcOrd="0" destOrd="0" presId="urn:microsoft.com/office/officeart/2005/8/layout/orgChart1"/>
    <dgm:cxn modelId="{B0B154E6-466C-4E9D-A4FF-417579D4E916}" type="presParOf" srcId="{7F8F58D9-F7FB-43BC-BC1D-A1EB4B16796B}" destId="{3BDCA6EC-F5B2-4C5C-830A-6F4501A79015}" srcOrd="0" destOrd="0" presId="urn:microsoft.com/office/officeart/2005/8/layout/orgChart1"/>
    <dgm:cxn modelId="{A71BAB19-2CCE-4421-8469-221F531F8367}" type="presParOf" srcId="{7F8F58D9-F7FB-43BC-BC1D-A1EB4B16796B}" destId="{1C48A357-997C-476D-A46F-FD4992C57A7B}" srcOrd="1" destOrd="0" presId="urn:microsoft.com/office/officeart/2005/8/layout/orgChart1"/>
    <dgm:cxn modelId="{5B883D5B-850D-43F9-B3ED-82F7E17FE734}" type="presParOf" srcId="{FB3C014E-5C20-44C4-8937-9390158212AC}" destId="{3FF39295-4ED4-4FC6-A077-0D123DABB668}" srcOrd="1" destOrd="0" presId="urn:microsoft.com/office/officeart/2005/8/layout/orgChart1"/>
    <dgm:cxn modelId="{AE2913CD-3F3A-4143-B522-6D4CEEDE70B8}" type="presParOf" srcId="{3FF39295-4ED4-4FC6-A077-0D123DABB668}" destId="{D60A05BB-3B09-45CD-B1AB-AB6E0FD036B1}" srcOrd="0" destOrd="0" presId="urn:microsoft.com/office/officeart/2005/8/layout/orgChart1"/>
    <dgm:cxn modelId="{A9475BA7-BC02-430A-99D7-CA545BC65351}" type="presParOf" srcId="{3FF39295-4ED4-4FC6-A077-0D123DABB668}" destId="{CE40186A-ECBF-4984-91B3-3F9E70222255}" srcOrd="1" destOrd="0" presId="urn:microsoft.com/office/officeart/2005/8/layout/orgChart1"/>
    <dgm:cxn modelId="{DF207B81-6B4F-42ED-AB12-1F8EF63B957B}" type="presParOf" srcId="{CE40186A-ECBF-4984-91B3-3F9E70222255}" destId="{B0EFBFB6-A87D-4117-98B1-142169934B5A}" srcOrd="0" destOrd="0" presId="urn:microsoft.com/office/officeart/2005/8/layout/orgChart1"/>
    <dgm:cxn modelId="{FEAA1830-54F8-4185-BC0E-0EB779603DAC}" type="presParOf" srcId="{B0EFBFB6-A87D-4117-98B1-142169934B5A}" destId="{80F0368B-6943-42C7-BEF6-3986ED0C3E91}" srcOrd="0" destOrd="0" presId="urn:microsoft.com/office/officeart/2005/8/layout/orgChart1"/>
    <dgm:cxn modelId="{5387C33A-3D06-46A7-94E2-C39F80B77433}" type="presParOf" srcId="{B0EFBFB6-A87D-4117-98B1-142169934B5A}" destId="{41CFAC17-AE95-4A69-8262-3767E7ED99F3}" srcOrd="1" destOrd="0" presId="urn:microsoft.com/office/officeart/2005/8/layout/orgChart1"/>
    <dgm:cxn modelId="{2935B4A4-4D3C-4F7E-B981-281946774958}" type="presParOf" srcId="{CE40186A-ECBF-4984-91B3-3F9E70222255}" destId="{803274D2-A966-45CE-A945-D6B56DABEAF4}" srcOrd="1" destOrd="0" presId="urn:microsoft.com/office/officeart/2005/8/layout/orgChart1"/>
    <dgm:cxn modelId="{D531AC71-C422-4381-BD3C-118B8504DF29}" type="presParOf" srcId="{CE40186A-ECBF-4984-91B3-3F9E70222255}" destId="{D1A2CD33-3433-458C-964C-CEFA140AC120}" srcOrd="2" destOrd="0" presId="urn:microsoft.com/office/officeart/2005/8/layout/orgChart1"/>
    <dgm:cxn modelId="{DA31A245-87CC-4F2D-9BB2-3F127D75BB13}" type="presParOf" srcId="{3FF39295-4ED4-4FC6-A077-0D123DABB668}" destId="{99CEFA82-F05D-4C01-BD31-6D3BF62DF879}" srcOrd="2" destOrd="0" presId="urn:microsoft.com/office/officeart/2005/8/layout/orgChart1"/>
    <dgm:cxn modelId="{E71230CA-F4DC-4E90-B371-AD4E464F9698}" type="presParOf" srcId="{3FF39295-4ED4-4FC6-A077-0D123DABB668}" destId="{A016FA0B-6461-4029-A577-BA1DC4E90F17}" srcOrd="3" destOrd="0" presId="urn:microsoft.com/office/officeart/2005/8/layout/orgChart1"/>
    <dgm:cxn modelId="{601E30AC-3FA6-4404-A9A5-F150C7F1709C}" type="presParOf" srcId="{A016FA0B-6461-4029-A577-BA1DC4E90F17}" destId="{D6478152-F3ED-40CA-9357-BA20132D05FF}" srcOrd="0" destOrd="0" presId="urn:microsoft.com/office/officeart/2005/8/layout/orgChart1"/>
    <dgm:cxn modelId="{5C310843-9D6B-44D6-BBC8-959F2D077F32}" type="presParOf" srcId="{D6478152-F3ED-40CA-9357-BA20132D05FF}" destId="{976C4D43-AA99-464D-A4B2-43321C2868C6}" srcOrd="0" destOrd="0" presId="urn:microsoft.com/office/officeart/2005/8/layout/orgChart1"/>
    <dgm:cxn modelId="{C3FE7DF2-10E5-4155-B46B-502E43730373}" type="presParOf" srcId="{D6478152-F3ED-40CA-9357-BA20132D05FF}" destId="{9D38D29A-70B1-43B2-8336-ABDE15F09369}" srcOrd="1" destOrd="0" presId="urn:microsoft.com/office/officeart/2005/8/layout/orgChart1"/>
    <dgm:cxn modelId="{181C22D2-9EC2-4E50-876E-B514CC40948F}" type="presParOf" srcId="{A016FA0B-6461-4029-A577-BA1DC4E90F17}" destId="{1FB22646-CF40-416D-A5C3-7080AE0FBC29}" srcOrd="1" destOrd="0" presId="urn:microsoft.com/office/officeart/2005/8/layout/orgChart1"/>
    <dgm:cxn modelId="{B85FB71E-7270-4E51-A3C5-D1D19AD05CEC}" type="presParOf" srcId="{A016FA0B-6461-4029-A577-BA1DC4E90F17}" destId="{987FE556-3770-44B6-BC6F-DDE4A4B4BD20}" srcOrd="2" destOrd="0" presId="urn:microsoft.com/office/officeart/2005/8/layout/orgChart1"/>
    <dgm:cxn modelId="{70BA8136-BFA0-471D-9A83-6F9F4AC4EC8D}" type="presParOf" srcId="{3FF39295-4ED4-4FC6-A077-0D123DABB668}" destId="{A28E349E-ADC6-430C-8716-04BE990CE322}" srcOrd="4" destOrd="0" presId="urn:microsoft.com/office/officeart/2005/8/layout/orgChart1"/>
    <dgm:cxn modelId="{104FD200-F3D1-4489-B152-921003A4D70B}" type="presParOf" srcId="{3FF39295-4ED4-4FC6-A077-0D123DABB668}" destId="{312E4DE5-EB1E-450A-AD1A-577170466995}" srcOrd="5" destOrd="0" presId="urn:microsoft.com/office/officeart/2005/8/layout/orgChart1"/>
    <dgm:cxn modelId="{59CE6F59-3990-4327-9ED9-0CDE31C75A6B}" type="presParOf" srcId="{312E4DE5-EB1E-450A-AD1A-577170466995}" destId="{DC27DA75-467A-46F4-8222-5AD2D0689FBF}" srcOrd="0" destOrd="0" presId="urn:microsoft.com/office/officeart/2005/8/layout/orgChart1"/>
    <dgm:cxn modelId="{94D41DE0-07CF-440E-848E-C67521E4D75D}" type="presParOf" srcId="{DC27DA75-467A-46F4-8222-5AD2D0689FBF}" destId="{B76DE8CD-09A7-417E-9DA1-4ADB2850B1A2}" srcOrd="0" destOrd="0" presId="urn:microsoft.com/office/officeart/2005/8/layout/orgChart1"/>
    <dgm:cxn modelId="{C943FABC-C0D3-4E4B-A5E1-E135EF8E2CAA}" type="presParOf" srcId="{DC27DA75-467A-46F4-8222-5AD2D0689FBF}" destId="{DBF51ECB-DF6E-4FA6-A960-705F093F0DC0}" srcOrd="1" destOrd="0" presId="urn:microsoft.com/office/officeart/2005/8/layout/orgChart1"/>
    <dgm:cxn modelId="{59ECBAEB-915D-4707-93AE-71302C45D063}" type="presParOf" srcId="{312E4DE5-EB1E-450A-AD1A-577170466995}" destId="{EA2B494D-DC9C-477B-A470-758315B91F72}" srcOrd="1" destOrd="0" presId="urn:microsoft.com/office/officeart/2005/8/layout/orgChart1"/>
    <dgm:cxn modelId="{7614E107-C32A-4A97-9E4A-000A035A102A}" type="presParOf" srcId="{312E4DE5-EB1E-450A-AD1A-577170466995}" destId="{A14E17B6-6EF8-4F92-A1F4-4F6B04E7E096}" srcOrd="2" destOrd="0" presId="urn:microsoft.com/office/officeart/2005/8/layout/orgChart1"/>
    <dgm:cxn modelId="{925EF0FC-E0A3-40CD-AB73-710149DCA9CA}" type="presParOf" srcId="{FB3C014E-5C20-44C4-8937-9390158212AC}" destId="{7C4F831A-81A1-47B0-A1CB-D718BDBE53AA}" srcOrd="2" destOrd="0" presId="urn:microsoft.com/office/officeart/2005/8/layout/orgChart1"/>
    <dgm:cxn modelId="{6E55F1A0-6144-4529-A9EA-1139BB3486FC}" type="presParOf" srcId="{7C4F831A-81A1-47B0-A1CB-D718BDBE53AA}" destId="{BDE5949B-C1F6-4588-B90D-844117233B56}" srcOrd="0" destOrd="0" presId="urn:microsoft.com/office/officeart/2005/8/layout/orgChart1"/>
    <dgm:cxn modelId="{0BB41D90-0419-442D-A6DC-D4A820F75B5D}" type="presParOf" srcId="{7C4F831A-81A1-47B0-A1CB-D718BDBE53AA}" destId="{DC6A2C3F-554A-4DCF-8FA3-4B89FA071EC9}" srcOrd="1" destOrd="0" presId="urn:microsoft.com/office/officeart/2005/8/layout/orgChart1"/>
    <dgm:cxn modelId="{F6D0C08F-2B2F-404D-A503-92A7E46C93D7}" type="presParOf" srcId="{DC6A2C3F-554A-4DCF-8FA3-4B89FA071EC9}" destId="{83CF1117-91A7-4529-AF42-24CD77FC34CE}" srcOrd="0" destOrd="0" presId="urn:microsoft.com/office/officeart/2005/8/layout/orgChart1"/>
    <dgm:cxn modelId="{C9FDEF98-3FAF-458D-994A-45E28EBB817B}" type="presParOf" srcId="{83CF1117-91A7-4529-AF42-24CD77FC34CE}" destId="{5D73FCA9-9774-4EC3-8DC5-7AF6632827C5}" srcOrd="0" destOrd="0" presId="urn:microsoft.com/office/officeart/2005/8/layout/orgChart1"/>
    <dgm:cxn modelId="{A1547204-ADE5-440B-BA5D-F53616BA0893}" type="presParOf" srcId="{83CF1117-91A7-4529-AF42-24CD77FC34CE}" destId="{93361CF1-554C-4391-A192-586BD9F1370D}" srcOrd="1" destOrd="0" presId="urn:microsoft.com/office/officeart/2005/8/layout/orgChart1"/>
    <dgm:cxn modelId="{E9F3CA2E-E324-4DAA-8D76-5E85D1AD1AC5}" type="presParOf" srcId="{DC6A2C3F-554A-4DCF-8FA3-4B89FA071EC9}" destId="{96B5DAF9-1922-4AE4-9EF4-C8A8892AE6D7}" srcOrd="1" destOrd="0" presId="urn:microsoft.com/office/officeart/2005/8/layout/orgChart1"/>
    <dgm:cxn modelId="{9E511CCF-0151-4322-BDBD-17996DCA8B8B}" type="presParOf" srcId="{DC6A2C3F-554A-4DCF-8FA3-4B89FA071EC9}" destId="{95F6D956-C403-4261-A976-A17F1512A97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AEBB7-DA9E-4A09-81A4-B7AB6A7DE615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4FD626A-A57B-4AF9-9F22-2DC2D2A300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ДЕЕПРИЧАСТНЫЙ ОБОРОТ</a:t>
          </a:r>
          <a:endParaRPr lang="ru-RU" sz="2400" b="1" dirty="0">
            <a:solidFill>
              <a:schemeClr val="tx1"/>
            </a:solidFill>
          </a:endParaRPr>
        </a:p>
      </dgm:t>
    </dgm:pt>
    <dgm:pt modelId="{AB7F82CF-6752-4783-ACBB-7BAF36117AD4}" type="parTrans" cxnId="{D51CB334-61E9-4974-99E3-59F28533FEE1}">
      <dgm:prSet/>
      <dgm:spPr/>
      <dgm:t>
        <a:bodyPr/>
        <a:lstStyle/>
        <a:p>
          <a:endParaRPr lang="ru-RU"/>
        </a:p>
      </dgm:t>
    </dgm:pt>
    <dgm:pt modelId="{CC53F001-D9CC-4D70-9465-2BA0B0F670B9}" type="sibTrans" cxnId="{D51CB334-61E9-4974-99E3-59F28533FEE1}">
      <dgm:prSet/>
      <dgm:spPr/>
      <dgm:t>
        <a:bodyPr/>
        <a:lstStyle/>
        <a:p>
          <a:endParaRPr lang="ru-RU"/>
        </a:p>
      </dgm:t>
    </dgm:pt>
    <dgm:pt modelId="{417FAEF6-929A-4911-AF25-A56A752D090E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«стремился к победе, обгоняя соперника»</a:t>
          </a:r>
          <a:endParaRPr lang="ru-RU" b="1" dirty="0">
            <a:solidFill>
              <a:schemeClr val="tx1"/>
            </a:solidFill>
          </a:endParaRPr>
        </a:p>
      </dgm:t>
    </dgm:pt>
    <dgm:pt modelId="{D649119A-7C85-45DA-8C71-8CC768F8582D}" type="parTrans" cxnId="{5DE3813B-617C-4B48-B4C0-84BBEE9B3BD3}">
      <dgm:prSet/>
      <dgm:spPr/>
      <dgm:t>
        <a:bodyPr/>
        <a:lstStyle/>
        <a:p>
          <a:endParaRPr lang="ru-RU"/>
        </a:p>
      </dgm:t>
    </dgm:pt>
    <dgm:pt modelId="{1CB74247-72D8-4CAE-9BB7-EAA2254996DE}" type="sibTrans" cxnId="{5DE3813B-617C-4B48-B4C0-84BBEE9B3BD3}">
      <dgm:prSet/>
      <dgm:spPr/>
      <dgm:t>
        <a:bodyPr/>
        <a:lstStyle/>
        <a:p>
          <a:endParaRPr lang="ru-RU"/>
        </a:p>
      </dgm:t>
    </dgm:pt>
    <dgm:pt modelId="{94406EBD-3B1B-449E-94D3-029573CB323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выражен деепричастием с зависимыми словами</a:t>
          </a:r>
          <a:endParaRPr lang="ru-RU" b="1" dirty="0">
            <a:solidFill>
              <a:schemeClr val="tx1"/>
            </a:solidFill>
          </a:endParaRPr>
        </a:p>
      </dgm:t>
    </dgm:pt>
    <dgm:pt modelId="{135C715A-93A1-430F-A635-43125CF5DD67}" type="parTrans" cxnId="{A1DD4220-03B9-4D6E-AB5D-34C8F5571DA5}">
      <dgm:prSet/>
      <dgm:spPr/>
      <dgm:t>
        <a:bodyPr/>
        <a:lstStyle/>
        <a:p>
          <a:endParaRPr lang="ru-RU"/>
        </a:p>
      </dgm:t>
    </dgm:pt>
    <dgm:pt modelId="{12901BA5-6962-4AF2-8BF6-B1D9C6F873FD}" type="sibTrans" cxnId="{A1DD4220-03B9-4D6E-AB5D-34C8F5571DA5}">
      <dgm:prSet/>
      <dgm:spPr/>
      <dgm:t>
        <a:bodyPr/>
        <a:lstStyle/>
        <a:p>
          <a:endParaRPr lang="ru-RU"/>
        </a:p>
      </dgm:t>
    </dgm:pt>
    <dgm:pt modelId="{66BCBA7E-C49E-4775-8DA2-488265C6F7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предложении является  обстоятельством</a:t>
          </a:r>
          <a:endParaRPr lang="ru-RU" b="1" dirty="0">
            <a:solidFill>
              <a:schemeClr val="tx1"/>
            </a:solidFill>
          </a:endParaRPr>
        </a:p>
      </dgm:t>
    </dgm:pt>
    <dgm:pt modelId="{2C3ED81A-F8F0-4F34-A018-30EB36D05200}" type="parTrans" cxnId="{C43A7339-F032-4981-808D-C667FA7CFD18}">
      <dgm:prSet/>
      <dgm:spPr/>
      <dgm:t>
        <a:bodyPr/>
        <a:lstStyle/>
        <a:p>
          <a:endParaRPr lang="ru-RU"/>
        </a:p>
      </dgm:t>
    </dgm:pt>
    <dgm:pt modelId="{D16FA693-BFB6-4D10-B95D-29B2B21EAC11}" type="sibTrans" cxnId="{C43A7339-F032-4981-808D-C667FA7CFD18}">
      <dgm:prSet/>
      <dgm:spPr/>
      <dgm:t>
        <a:bodyPr/>
        <a:lstStyle/>
        <a:p>
          <a:endParaRPr lang="ru-RU"/>
        </a:p>
      </dgm:t>
    </dgm:pt>
    <dgm:pt modelId="{6B621CBC-9A23-4BC2-8F72-33302803B9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 письме  обособляется  запятыми</a:t>
          </a:r>
          <a:endParaRPr lang="ru-RU" b="1" dirty="0">
            <a:solidFill>
              <a:schemeClr val="tx1"/>
            </a:solidFill>
          </a:endParaRPr>
        </a:p>
      </dgm:t>
    </dgm:pt>
    <dgm:pt modelId="{757B64E5-D8B9-4520-917D-136ABBC2D21A}" type="parTrans" cxnId="{AB3F7FF3-BC9A-4E04-947B-C8BE6BABDACA}">
      <dgm:prSet/>
      <dgm:spPr/>
      <dgm:t>
        <a:bodyPr/>
        <a:lstStyle/>
        <a:p>
          <a:endParaRPr lang="ru-RU"/>
        </a:p>
      </dgm:t>
    </dgm:pt>
    <dgm:pt modelId="{91F4E20F-1791-4820-A821-6071A693033C}" type="sibTrans" cxnId="{AB3F7FF3-BC9A-4E04-947B-C8BE6BABDACA}">
      <dgm:prSet/>
      <dgm:spPr/>
      <dgm:t>
        <a:bodyPr/>
        <a:lstStyle/>
        <a:p>
          <a:endParaRPr lang="ru-RU"/>
        </a:p>
      </dgm:t>
    </dgm:pt>
    <dgm:pt modelId="{DBF54C10-B849-42F3-990F-97F9843A1556}" type="pres">
      <dgm:prSet presAssocID="{D1AAEBB7-DA9E-4A09-81A4-B7AB6A7DE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C014E-5C20-44C4-8937-9390158212AC}" type="pres">
      <dgm:prSet presAssocID="{84FD626A-A57B-4AF9-9F22-2DC2D2A300DF}" presName="hierRoot1" presStyleCnt="0">
        <dgm:presLayoutVars>
          <dgm:hierBranch val="init"/>
        </dgm:presLayoutVars>
      </dgm:prSet>
      <dgm:spPr/>
    </dgm:pt>
    <dgm:pt modelId="{7F8F58D9-F7FB-43BC-BC1D-A1EB4B16796B}" type="pres">
      <dgm:prSet presAssocID="{84FD626A-A57B-4AF9-9F22-2DC2D2A300DF}" presName="rootComposite1" presStyleCnt="0"/>
      <dgm:spPr/>
    </dgm:pt>
    <dgm:pt modelId="{3BDCA6EC-F5B2-4C5C-830A-6F4501A79015}" type="pres">
      <dgm:prSet presAssocID="{84FD626A-A57B-4AF9-9F22-2DC2D2A300DF}" presName="rootText1" presStyleLbl="node0" presStyleIdx="0" presStyleCnt="1" custScaleX="201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8A357-997C-476D-A46F-FD4992C57A7B}" type="pres">
      <dgm:prSet presAssocID="{84FD626A-A57B-4AF9-9F22-2DC2D2A300D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F39295-4ED4-4FC6-A077-0D123DABB668}" type="pres">
      <dgm:prSet presAssocID="{84FD626A-A57B-4AF9-9F22-2DC2D2A300DF}" presName="hierChild2" presStyleCnt="0"/>
      <dgm:spPr/>
    </dgm:pt>
    <dgm:pt modelId="{D60A05BB-3B09-45CD-B1AB-AB6E0FD036B1}" type="pres">
      <dgm:prSet presAssocID="{135C715A-93A1-430F-A635-43125CF5DD6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E40186A-ECBF-4984-91B3-3F9E70222255}" type="pres">
      <dgm:prSet presAssocID="{94406EBD-3B1B-449E-94D3-029573CB3233}" presName="hierRoot2" presStyleCnt="0">
        <dgm:presLayoutVars>
          <dgm:hierBranch val="init"/>
        </dgm:presLayoutVars>
      </dgm:prSet>
      <dgm:spPr/>
    </dgm:pt>
    <dgm:pt modelId="{B0EFBFB6-A87D-4117-98B1-142169934B5A}" type="pres">
      <dgm:prSet presAssocID="{94406EBD-3B1B-449E-94D3-029573CB3233}" presName="rootComposite" presStyleCnt="0"/>
      <dgm:spPr/>
    </dgm:pt>
    <dgm:pt modelId="{80F0368B-6943-42C7-BEF6-3986ED0C3E91}" type="pres">
      <dgm:prSet presAssocID="{94406EBD-3B1B-449E-94D3-029573CB32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FAC17-AE95-4A69-8262-3767E7ED99F3}" type="pres">
      <dgm:prSet presAssocID="{94406EBD-3B1B-449E-94D3-029573CB3233}" presName="rootConnector" presStyleLbl="node2" presStyleIdx="0" presStyleCnt="3"/>
      <dgm:spPr/>
      <dgm:t>
        <a:bodyPr/>
        <a:lstStyle/>
        <a:p>
          <a:endParaRPr lang="ru-RU"/>
        </a:p>
      </dgm:t>
    </dgm:pt>
    <dgm:pt modelId="{803274D2-A966-45CE-A945-D6B56DABEAF4}" type="pres">
      <dgm:prSet presAssocID="{94406EBD-3B1B-449E-94D3-029573CB3233}" presName="hierChild4" presStyleCnt="0"/>
      <dgm:spPr/>
    </dgm:pt>
    <dgm:pt modelId="{D1A2CD33-3433-458C-964C-CEFA140AC120}" type="pres">
      <dgm:prSet presAssocID="{94406EBD-3B1B-449E-94D3-029573CB3233}" presName="hierChild5" presStyleCnt="0"/>
      <dgm:spPr/>
    </dgm:pt>
    <dgm:pt modelId="{99CEFA82-F05D-4C01-BD31-6D3BF62DF879}" type="pres">
      <dgm:prSet presAssocID="{2C3ED81A-F8F0-4F34-A018-30EB36D0520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016FA0B-6461-4029-A577-BA1DC4E90F17}" type="pres">
      <dgm:prSet presAssocID="{66BCBA7E-C49E-4775-8DA2-488265C6F7C0}" presName="hierRoot2" presStyleCnt="0">
        <dgm:presLayoutVars>
          <dgm:hierBranch val="init"/>
        </dgm:presLayoutVars>
      </dgm:prSet>
      <dgm:spPr/>
    </dgm:pt>
    <dgm:pt modelId="{D6478152-F3ED-40CA-9357-BA20132D05FF}" type="pres">
      <dgm:prSet presAssocID="{66BCBA7E-C49E-4775-8DA2-488265C6F7C0}" presName="rootComposite" presStyleCnt="0"/>
      <dgm:spPr/>
    </dgm:pt>
    <dgm:pt modelId="{976C4D43-AA99-464D-A4B2-43321C2868C6}" type="pres">
      <dgm:prSet presAssocID="{66BCBA7E-C49E-4775-8DA2-488265C6F7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38D29A-70B1-43B2-8336-ABDE15F09369}" type="pres">
      <dgm:prSet presAssocID="{66BCBA7E-C49E-4775-8DA2-488265C6F7C0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B22646-CF40-416D-A5C3-7080AE0FBC29}" type="pres">
      <dgm:prSet presAssocID="{66BCBA7E-C49E-4775-8DA2-488265C6F7C0}" presName="hierChild4" presStyleCnt="0"/>
      <dgm:spPr/>
    </dgm:pt>
    <dgm:pt modelId="{987FE556-3770-44B6-BC6F-DDE4A4B4BD20}" type="pres">
      <dgm:prSet presAssocID="{66BCBA7E-C49E-4775-8DA2-488265C6F7C0}" presName="hierChild5" presStyleCnt="0"/>
      <dgm:spPr/>
    </dgm:pt>
    <dgm:pt modelId="{A28E349E-ADC6-430C-8716-04BE990CE322}" type="pres">
      <dgm:prSet presAssocID="{757B64E5-D8B9-4520-917D-136ABBC2D21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12E4DE5-EB1E-450A-AD1A-577170466995}" type="pres">
      <dgm:prSet presAssocID="{6B621CBC-9A23-4BC2-8F72-33302803B9E8}" presName="hierRoot2" presStyleCnt="0">
        <dgm:presLayoutVars>
          <dgm:hierBranch val="init"/>
        </dgm:presLayoutVars>
      </dgm:prSet>
      <dgm:spPr/>
    </dgm:pt>
    <dgm:pt modelId="{DC27DA75-467A-46F4-8222-5AD2D0689FBF}" type="pres">
      <dgm:prSet presAssocID="{6B621CBC-9A23-4BC2-8F72-33302803B9E8}" presName="rootComposite" presStyleCnt="0"/>
      <dgm:spPr/>
    </dgm:pt>
    <dgm:pt modelId="{B76DE8CD-09A7-417E-9DA1-4ADB2850B1A2}" type="pres">
      <dgm:prSet presAssocID="{6B621CBC-9A23-4BC2-8F72-33302803B9E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51ECB-DF6E-4FA6-A960-705F093F0DC0}" type="pres">
      <dgm:prSet presAssocID="{6B621CBC-9A23-4BC2-8F72-33302803B9E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2B494D-DC9C-477B-A470-758315B91F72}" type="pres">
      <dgm:prSet presAssocID="{6B621CBC-9A23-4BC2-8F72-33302803B9E8}" presName="hierChild4" presStyleCnt="0"/>
      <dgm:spPr/>
    </dgm:pt>
    <dgm:pt modelId="{A14E17B6-6EF8-4F92-A1F4-4F6B04E7E096}" type="pres">
      <dgm:prSet presAssocID="{6B621CBC-9A23-4BC2-8F72-33302803B9E8}" presName="hierChild5" presStyleCnt="0"/>
      <dgm:spPr/>
    </dgm:pt>
    <dgm:pt modelId="{7C4F831A-81A1-47B0-A1CB-D718BDBE53AA}" type="pres">
      <dgm:prSet presAssocID="{84FD626A-A57B-4AF9-9F22-2DC2D2A300DF}" presName="hierChild3" presStyleCnt="0"/>
      <dgm:spPr/>
    </dgm:pt>
    <dgm:pt modelId="{BDE5949B-C1F6-4588-B90D-844117233B56}" type="pres">
      <dgm:prSet presAssocID="{D649119A-7C85-45DA-8C71-8CC768F8582D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DC6A2C3F-554A-4DCF-8FA3-4B89FA071EC9}" type="pres">
      <dgm:prSet presAssocID="{417FAEF6-929A-4911-AF25-A56A752D090E}" presName="hierRoot3" presStyleCnt="0">
        <dgm:presLayoutVars>
          <dgm:hierBranch val="init"/>
        </dgm:presLayoutVars>
      </dgm:prSet>
      <dgm:spPr/>
    </dgm:pt>
    <dgm:pt modelId="{83CF1117-91A7-4529-AF42-24CD77FC34CE}" type="pres">
      <dgm:prSet presAssocID="{417FAEF6-929A-4911-AF25-A56A752D090E}" presName="rootComposite3" presStyleCnt="0"/>
      <dgm:spPr/>
    </dgm:pt>
    <dgm:pt modelId="{5D73FCA9-9774-4EC3-8DC5-7AF6632827C5}" type="pres">
      <dgm:prSet presAssocID="{417FAEF6-929A-4911-AF25-A56A752D090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61CF1-554C-4391-A192-586BD9F1370D}" type="pres">
      <dgm:prSet presAssocID="{417FAEF6-929A-4911-AF25-A56A752D090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6B5DAF9-1922-4AE4-9EF4-C8A8892AE6D7}" type="pres">
      <dgm:prSet presAssocID="{417FAEF6-929A-4911-AF25-A56A752D090E}" presName="hierChild6" presStyleCnt="0"/>
      <dgm:spPr/>
    </dgm:pt>
    <dgm:pt modelId="{95F6D956-C403-4261-A976-A17F1512A976}" type="pres">
      <dgm:prSet presAssocID="{417FAEF6-929A-4911-AF25-A56A752D090E}" presName="hierChild7" presStyleCnt="0"/>
      <dgm:spPr/>
    </dgm:pt>
  </dgm:ptLst>
  <dgm:cxnLst>
    <dgm:cxn modelId="{54A41FA6-E2F8-4579-AC45-4F2E8F1A6CBB}" type="presOf" srcId="{417FAEF6-929A-4911-AF25-A56A752D090E}" destId="{5D73FCA9-9774-4EC3-8DC5-7AF6632827C5}" srcOrd="0" destOrd="0" presId="urn:microsoft.com/office/officeart/2005/8/layout/orgChart1"/>
    <dgm:cxn modelId="{6A8BFA3E-3BC8-4020-A147-604BFD1D1D7B}" type="presOf" srcId="{6B621CBC-9A23-4BC2-8F72-33302803B9E8}" destId="{DBF51ECB-DF6E-4FA6-A960-705F093F0DC0}" srcOrd="1" destOrd="0" presId="urn:microsoft.com/office/officeart/2005/8/layout/orgChart1"/>
    <dgm:cxn modelId="{26DF3C19-BD62-4410-9710-FF4AFE213072}" type="presOf" srcId="{2C3ED81A-F8F0-4F34-A018-30EB36D05200}" destId="{99CEFA82-F05D-4C01-BD31-6D3BF62DF879}" srcOrd="0" destOrd="0" presId="urn:microsoft.com/office/officeart/2005/8/layout/orgChart1"/>
    <dgm:cxn modelId="{92FE1C82-235E-49AD-9744-082928114CBF}" type="presOf" srcId="{6B621CBC-9A23-4BC2-8F72-33302803B9E8}" destId="{B76DE8CD-09A7-417E-9DA1-4ADB2850B1A2}" srcOrd="0" destOrd="0" presId="urn:microsoft.com/office/officeart/2005/8/layout/orgChart1"/>
    <dgm:cxn modelId="{C43A7339-F032-4981-808D-C667FA7CFD18}" srcId="{84FD626A-A57B-4AF9-9F22-2DC2D2A300DF}" destId="{66BCBA7E-C49E-4775-8DA2-488265C6F7C0}" srcOrd="2" destOrd="0" parTransId="{2C3ED81A-F8F0-4F34-A018-30EB36D05200}" sibTransId="{D16FA693-BFB6-4D10-B95D-29B2B21EAC11}"/>
    <dgm:cxn modelId="{2BD5DE25-DA64-4AFB-9769-20EE91139A65}" type="presOf" srcId="{D1AAEBB7-DA9E-4A09-81A4-B7AB6A7DE615}" destId="{DBF54C10-B849-42F3-990F-97F9843A1556}" srcOrd="0" destOrd="0" presId="urn:microsoft.com/office/officeart/2005/8/layout/orgChart1"/>
    <dgm:cxn modelId="{8CE524DB-BC30-4DBA-B74A-5543EC04ED4B}" type="presOf" srcId="{66BCBA7E-C49E-4775-8DA2-488265C6F7C0}" destId="{976C4D43-AA99-464D-A4B2-43321C2868C6}" srcOrd="0" destOrd="0" presId="urn:microsoft.com/office/officeart/2005/8/layout/orgChart1"/>
    <dgm:cxn modelId="{9EA2AFF5-EE87-48AE-91EE-E8A7A3021F27}" type="presOf" srcId="{135C715A-93A1-430F-A635-43125CF5DD67}" destId="{D60A05BB-3B09-45CD-B1AB-AB6E0FD036B1}" srcOrd="0" destOrd="0" presId="urn:microsoft.com/office/officeart/2005/8/layout/orgChart1"/>
    <dgm:cxn modelId="{A3CE2F4B-10EF-4002-92F4-E42C824E494C}" type="presOf" srcId="{94406EBD-3B1B-449E-94D3-029573CB3233}" destId="{80F0368B-6943-42C7-BEF6-3986ED0C3E91}" srcOrd="0" destOrd="0" presId="urn:microsoft.com/office/officeart/2005/8/layout/orgChart1"/>
    <dgm:cxn modelId="{2F90EBA1-C08B-4D04-9EB7-C5B6A3E1C173}" type="presOf" srcId="{66BCBA7E-C49E-4775-8DA2-488265C6F7C0}" destId="{9D38D29A-70B1-43B2-8336-ABDE15F09369}" srcOrd="1" destOrd="0" presId="urn:microsoft.com/office/officeart/2005/8/layout/orgChart1"/>
    <dgm:cxn modelId="{F029BAF8-9DC4-4F07-B7DE-6B4CB1183BCE}" type="presOf" srcId="{94406EBD-3B1B-449E-94D3-029573CB3233}" destId="{41CFAC17-AE95-4A69-8262-3767E7ED99F3}" srcOrd="1" destOrd="0" presId="urn:microsoft.com/office/officeart/2005/8/layout/orgChart1"/>
    <dgm:cxn modelId="{24A8C1E2-558D-4DEE-B225-ABC0923CE50C}" type="presOf" srcId="{D649119A-7C85-45DA-8C71-8CC768F8582D}" destId="{BDE5949B-C1F6-4588-B90D-844117233B56}" srcOrd="0" destOrd="0" presId="urn:microsoft.com/office/officeart/2005/8/layout/orgChart1"/>
    <dgm:cxn modelId="{FC1DEE6C-88DD-47D1-89D4-67D119BDDBE1}" type="presOf" srcId="{757B64E5-D8B9-4520-917D-136ABBC2D21A}" destId="{A28E349E-ADC6-430C-8716-04BE990CE322}" srcOrd="0" destOrd="0" presId="urn:microsoft.com/office/officeart/2005/8/layout/orgChart1"/>
    <dgm:cxn modelId="{AB3F7FF3-BC9A-4E04-947B-C8BE6BABDACA}" srcId="{84FD626A-A57B-4AF9-9F22-2DC2D2A300DF}" destId="{6B621CBC-9A23-4BC2-8F72-33302803B9E8}" srcOrd="3" destOrd="0" parTransId="{757B64E5-D8B9-4520-917D-136ABBC2D21A}" sibTransId="{91F4E20F-1791-4820-A821-6071A693033C}"/>
    <dgm:cxn modelId="{A1DD4220-03B9-4D6E-AB5D-34C8F5571DA5}" srcId="{84FD626A-A57B-4AF9-9F22-2DC2D2A300DF}" destId="{94406EBD-3B1B-449E-94D3-029573CB3233}" srcOrd="1" destOrd="0" parTransId="{135C715A-93A1-430F-A635-43125CF5DD67}" sibTransId="{12901BA5-6962-4AF2-8BF6-B1D9C6F873FD}"/>
    <dgm:cxn modelId="{D51CB334-61E9-4974-99E3-59F28533FEE1}" srcId="{D1AAEBB7-DA9E-4A09-81A4-B7AB6A7DE615}" destId="{84FD626A-A57B-4AF9-9F22-2DC2D2A300DF}" srcOrd="0" destOrd="0" parTransId="{AB7F82CF-6752-4783-ACBB-7BAF36117AD4}" sibTransId="{CC53F001-D9CC-4D70-9465-2BA0B0F670B9}"/>
    <dgm:cxn modelId="{05DD68C1-1D67-4832-9F31-6C5C7EB42B71}" type="presOf" srcId="{84FD626A-A57B-4AF9-9F22-2DC2D2A300DF}" destId="{3BDCA6EC-F5B2-4C5C-830A-6F4501A79015}" srcOrd="0" destOrd="0" presId="urn:microsoft.com/office/officeart/2005/8/layout/orgChart1"/>
    <dgm:cxn modelId="{DA4E84E9-FBDF-4F35-95DB-9AF1AAB071B0}" type="presOf" srcId="{84FD626A-A57B-4AF9-9F22-2DC2D2A300DF}" destId="{1C48A357-997C-476D-A46F-FD4992C57A7B}" srcOrd="1" destOrd="0" presId="urn:microsoft.com/office/officeart/2005/8/layout/orgChart1"/>
    <dgm:cxn modelId="{5DE3813B-617C-4B48-B4C0-84BBEE9B3BD3}" srcId="{84FD626A-A57B-4AF9-9F22-2DC2D2A300DF}" destId="{417FAEF6-929A-4911-AF25-A56A752D090E}" srcOrd="0" destOrd="0" parTransId="{D649119A-7C85-45DA-8C71-8CC768F8582D}" sibTransId="{1CB74247-72D8-4CAE-9BB7-EAA2254996DE}"/>
    <dgm:cxn modelId="{9193247A-2493-4822-97A3-0CCE470D88FE}" type="presOf" srcId="{417FAEF6-929A-4911-AF25-A56A752D090E}" destId="{93361CF1-554C-4391-A192-586BD9F1370D}" srcOrd="1" destOrd="0" presId="urn:microsoft.com/office/officeart/2005/8/layout/orgChart1"/>
    <dgm:cxn modelId="{23391E8D-08A8-431E-9E05-662747109E06}" type="presParOf" srcId="{DBF54C10-B849-42F3-990F-97F9843A1556}" destId="{FB3C014E-5C20-44C4-8937-9390158212AC}" srcOrd="0" destOrd="0" presId="urn:microsoft.com/office/officeart/2005/8/layout/orgChart1"/>
    <dgm:cxn modelId="{059F7C47-1851-4415-B0A5-E769700CC3CB}" type="presParOf" srcId="{FB3C014E-5C20-44C4-8937-9390158212AC}" destId="{7F8F58D9-F7FB-43BC-BC1D-A1EB4B16796B}" srcOrd="0" destOrd="0" presId="urn:microsoft.com/office/officeart/2005/8/layout/orgChart1"/>
    <dgm:cxn modelId="{2CE7F2FE-D4BB-46B1-B22A-50EC99BB6CF4}" type="presParOf" srcId="{7F8F58D9-F7FB-43BC-BC1D-A1EB4B16796B}" destId="{3BDCA6EC-F5B2-4C5C-830A-6F4501A79015}" srcOrd="0" destOrd="0" presId="urn:microsoft.com/office/officeart/2005/8/layout/orgChart1"/>
    <dgm:cxn modelId="{AE2DBCAE-0AD8-475B-8AE9-43006B257AA2}" type="presParOf" srcId="{7F8F58D9-F7FB-43BC-BC1D-A1EB4B16796B}" destId="{1C48A357-997C-476D-A46F-FD4992C57A7B}" srcOrd="1" destOrd="0" presId="urn:microsoft.com/office/officeart/2005/8/layout/orgChart1"/>
    <dgm:cxn modelId="{4E1B8A1A-4104-4516-A234-CCFBDF955D35}" type="presParOf" srcId="{FB3C014E-5C20-44C4-8937-9390158212AC}" destId="{3FF39295-4ED4-4FC6-A077-0D123DABB668}" srcOrd="1" destOrd="0" presId="urn:microsoft.com/office/officeart/2005/8/layout/orgChart1"/>
    <dgm:cxn modelId="{31808FC7-A588-44A1-847B-DBC817A066BC}" type="presParOf" srcId="{3FF39295-4ED4-4FC6-A077-0D123DABB668}" destId="{D60A05BB-3B09-45CD-B1AB-AB6E0FD036B1}" srcOrd="0" destOrd="0" presId="urn:microsoft.com/office/officeart/2005/8/layout/orgChart1"/>
    <dgm:cxn modelId="{F60BEF31-382B-47BD-8F9B-70E5A5B6538B}" type="presParOf" srcId="{3FF39295-4ED4-4FC6-A077-0D123DABB668}" destId="{CE40186A-ECBF-4984-91B3-3F9E70222255}" srcOrd="1" destOrd="0" presId="urn:microsoft.com/office/officeart/2005/8/layout/orgChart1"/>
    <dgm:cxn modelId="{B71CF0FA-518C-482A-BB6C-FC9147E6C5C6}" type="presParOf" srcId="{CE40186A-ECBF-4984-91B3-3F9E70222255}" destId="{B0EFBFB6-A87D-4117-98B1-142169934B5A}" srcOrd="0" destOrd="0" presId="urn:microsoft.com/office/officeart/2005/8/layout/orgChart1"/>
    <dgm:cxn modelId="{62ED9D10-455C-4B3F-BF9F-B92FFF9B786B}" type="presParOf" srcId="{B0EFBFB6-A87D-4117-98B1-142169934B5A}" destId="{80F0368B-6943-42C7-BEF6-3986ED0C3E91}" srcOrd="0" destOrd="0" presId="urn:microsoft.com/office/officeart/2005/8/layout/orgChart1"/>
    <dgm:cxn modelId="{81FB9BAB-7013-42C1-A834-BE25790219AF}" type="presParOf" srcId="{B0EFBFB6-A87D-4117-98B1-142169934B5A}" destId="{41CFAC17-AE95-4A69-8262-3767E7ED99F3}" srcOrd="1" destOrd="0" presId="urn:microsoft.com/office/officeart/2005/8/layout/orgChart1"/>
    <dgm:cxn modelId="{121EA287-6033-4A33-9378-0D57CBAFAB13}" type="presParOf" srcId="{CE40186A-ECBF-4984-91B3-3F9E70222255}" destId="{803274D2-A966-45CE-A945-D6B56DABEAF4}" srcOrd="1" destOrd="0" presId="urn:microsoft.com/office/officeart/2005/8/layout/orgChart1"/>
    <dgm:cxn modelId="{D4810DDA-6546-48A2-8C84-C6BB6B444EF0}" type="presParOf" srcId="{CE40186A-ECBF-4984-91B3-3F9E70222255}" destId="{D1A2CD33-3433-458C-964C-CEFA140AC120}" srcOrd="2" destOrd="0" presId="urn:microsoft.com/office/officeart/2005/8/layout/orgChart1"/>
    <dgm:cxn modelId="{456884F5-B0A7-4511-B333-352368B853D1}" type="presParOf" srcId="{3FF39295-4ED4-4FC6-A077-0D123DABB668}" destId="{99CEFA82-F05D-4C01-BD31-6D3BF62DF879}" srcOrd="2" destOrd="0" presId="urn:microsoft.com/office/officeart/2005/8/layout/orgChart1"/>
    <dgm:cxn modelId="{9AFC93D0-4F97-4A3A-9351-CDEFFA1AB5DD}" type="presParOf" srcId="{3FF39295-4ED4-4FC6-A077-0D123DABB668}" destId="{A016FA0B-6461-4029-A577-BA1DC4E90F17}" srcOrd="3" destOrd="0" presId="urn:microsoft.com/office/officeart/2005/8/layout/orgChart1"/>
    <dgm:cxn modelId="{01E9A142-BDC0-414C-A90B-78EBE0FEBCC2}" type="presParOf" srcId="{A016FA0B-6461-4029-A577-BA1DC4E90F17}" destId="{D6478152-F3ED-40CA-9357-BA20132D05FF}" srcOrd="0" destOrd="0" presId="urn:microsoft.com/office/officeart/2005/8/layout/orgChart1"/>
    <dgm:cxn modelId="{C30B94A7-F166-4001-BE1D-F4D74C648214}" type="presParOf" srcId="{D6478152-F3ED-40CA-9357-BA20132D05FF}" destId="{976C4D43-AA99-464D-A4B2-43321C2868C6}" srcOrd="0" destOrd="0" presId="urn:microsoft.com/office/officeart/2005/8/layout/orgChart1"/>
    <dgm:cxn modelId="{26AF134F-FF00-41A7-B04E-56A3F3B54C04}" type="presParOf" srcId="{D6478152-F3ED-40CA-9357-BA20132D05FF}" destId="{9D38D29A-70B1-43B2-8336-ABDE15F09369}" srcOrd="1" destOrd="0" presId="urn:microsoft.com/office/officeart/2005/8/layout/orgChart1"/>
    <dgm:cxn modelId="{A4B2FDB9-474B-4EC3-829C-294A839D0EC2}" type="presParOf" srcId="{A016FA0B-6461-4029-A577-BA1DC4E90F17}" destId="{1FB22646-CF40-416D-A5C3-7080AE0FBC29}" srcOrd="1" destOrd="0" presId="urn:microsoft.com/office/officeart/2005/8/layout/orgChart1"/>
    <dgm:cxn modelId="{6A51B003-C1D1-4401-B8AC-7F22ABDD6EDC}" type="presParOf" srcId="{A016FA0B-6461-4029-A577-BA1DC4E90F17}" destId="{987FE556-3770-44B6-BC6F-DDE4A4B4BD20}" srcOrd="2" destOrd="0" presId="urn:microsoft.com/office/officeart/2005/8/layout/orgChart1"/>
    <dgm:cxn modelId="{9FAB640E-C8F3-45BA-87F0-8BB6B4D16F66}" type="presParOf" srcId="{3FF39295-4ED4-4FC6-A077-0D123DABB668}" destId="{A28E349E-ADC6-430C-8716-04BE990CE322}" srcOrd="4" destOrd="0" presId="urn:microsoft.com/office/officeart/2005/8/layout/orgChart1"/>
    <dgm:cxn modelId="{1A27C2FD-8BAF-4A48-9B36-9A62112E0C6A}" type="presParOf" srcId="{3FF39295-4ED4-4FC6-A077-0D123DABB668}" destId="{312E4DE5-EB1E-450A-AD1A-577170466995}" srcOrd="5" destOrd="0" presId="urn:microsoft.com/office/officeart/2005/8/layout/orgChart1"/>
    <dgm:cxn modelId="{AF107D91-DA85-4EC7-98FE-23C026D03D87}" type="presParOf" srcId="{312E4DE5-EB1E-450A-AD1A-577170466995}" destId="{DC27DA75-467A-46F4-8222-5AD2D0689FBF}" srcOrd="0" destOrd="0" presId="urn:microsoft.com/office/officeart/2005/8/layout/orgChart1"/>
    <dgm:cxn modelId="{19075092-B1C9-45A0-BDC4-41D41D62483B}" type="presParOf" srcId="{DC27DA75-467A-46F4-8222-5AD2D0689FBF}" destId="{B76DE8CD-09A7-417E-9DA1-4ADB2850B1A2}" srcOrd="0" destOrd="0" presId="urn:microsoft.com/office/officeart/2005/8/layout/orgChart1"/>
    <dgm:cxn modelId="{09874CCF-25F3-4171-8E3E-FE98DF25CCFB}" type="presParOf" srcId="{DC27DA75-467A-46F4-8222-5AD2D0689FBF}" destId="{DBF51ECB-DF6E-4FA6-A960-705F093F0DC0}" srcOrd="1" destOrd="0" presId="urn:microsoft.com/office/officeart/2005/8/layout/orgChart1"/>
    <dgm:cxn modelId="{2F7C839A-1128-446D-A39C-A65B2FC6E53F}" type="presParOf" srcId="{312E4DE5-EB1E-450A-AD1A-577170466995}" destId="{EA2B494D-DC9C-477B-A470-758315B91F72}" srcOrd="1" destOrd="0" presId="urn:microsoft.com/office/officeart/2005/8/layout/orgChart1"/>
    <dgm:cxn modelId="{CCB93E00-7A3C-41F0-A017-A9005083707C}" type="presParOf" srcId="{312E4DE5-EB1E-450A-AD1A-577170466995}" destId="{A14E17B6-6EF8-4F92-A1F4-4F6B04E7E096}" srcOrd="2" destOrd="0" presId="urn:microsoft.com/office/officeart/2005/8/layout/orgChart1"/>
    <dgm:cxn modelId="{85BF0C2D-E15F-455E-A125-373121AA7F5E}" type="presParOf" srcId="{FB3C014E-5C20-44C4-8937-9390158212AC}" destId="{7C4F831A-81A1-47B0-A1CB-D718BDBE53AA}" srcOrd="2" destOrd="0" presId="urn:microsoft.com/office/officeart/2005/8/layout/orgChart1"/>
    <dgm:cxn modelId="{42E34E54-E28B-4143-8703-7F32E924256C}" type="presParOf" srcId="{7C4F831A-81A1-47B0-A1CB-D718BDBE53AA}" destId="{BDE5949B-C1F6-4588-B90D-844117233B56}" srcOrd="0" destOrd="0" presId="urn:microsoft.com/office/officeart/2005/8/layout/orgChart1"/>
    <dgm:cxn modelId="{926CE4F8-6925-4579-ADB5-7A720180B7D2}" type="presParOf" srcId="{7C4F831A-81A1-47B0-A1CB-D718BDBE53AA}" destId="{DC6A2C3F-554A-4DCF-8FA3-4B89FA071EC9}" srcOrd="1" destOrd="0" presId="urn:microsoft.com/office/officeart/2005/8/layout/orgChart1"/>
    <dgm:cxn modelId="{A0EE75E1-2F28-4E86-A2E9-1F15A369D113}" type="presParOf" srcId="{DC6A2C3F-554A-4DCF-8FA3-4B89FA071EC9}" destId="{83CF1117-91A7-4529-AF42-24CD77FC34CE}" srcOrd="0" destOrd="0" presId="urn:microsoft.com/office/officeart/2005/8/layout/orgChart1"/>
    <dgm:cxn modelId="{3AD8D21D-5300-4E07-936C-F7B81997D8A5}" type="presParOf" srcId="{83CF1117-91A7-4529-AF42-24CD77FC34CE}" destId="{5D73FCA9-9774-4EC3-8DC5-7AF6632827C5}" srcOrd="0" destOrd="0" presId="urn:microsoft.com/office/officeart/2005/8/layout/orgChart1"/>
    <dgm:cxn modelId="{6E21E099-4BCD-46F4-A720-A139AEB9EC2C}" type="presParOf" srcId="{83CF1117-91A7-4529-AF42-24CD77FC34CE}" destId="{93361CF1-554C-4391-A192-586BD9F1370D}" srcOrd="1" destOrd="0" presId="urn:microsoft.com/office/officeart/2005/8/layout/orgChart1"/>
    <dgm:cxn modelId="{340F24BA-CE27-45DC-8AD9-B86778FC5C5F}" type="presParOf" srcId="{DC6A2C3F-554A-4DCF-8FA3-4B89FA071EC9}" destId="{96B5DAF9-1922-4AE4-9EF4-C8A8892AE6D7}" srcOrd="1" destOrd="0" presId="urn:microsoft.com/office/officeart/2005/8/layout/orgChart1"/>
    <dgm:cxn modelId="{D0E86B5A-F733-43BB-B857-BBAA7F9F90A3}" type="presParOf" srcId="{DC6A2C3F-554A-4DCF-8FA3-4B89FA071EC9}" destId="{95F6D956-C403-4261-A976-A17F1512A97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071AB-09C2-4D05-9372-49485BF5EBC2}">
      <dsp:nvSpPr>
        <dsp:cNvPr id="0" name=""/>
        <dsp:cNvSpPr/>
      </dsp:nvSpPr>
      <dsp:spPr>
        <a:xfrm>
          <a:off x="1152137" y="864110"/>
          <a:ext cx="5109397" cy="5109397"/>
        </a:xfrm>
        <a:prstGeom prst="blockArc">
          <a:avLst>
            <a:gd name="adj1" fmla="val 8922537"/>
            <a:gd name="adj2" fmla="val 17172657"/>
            <a:gd name="adj3" fmla="val 4634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108A1-B068-407E-BBCF-6E416B2A8925}">
      <dsp:nvSpPr>
        <dsp:cNvPr id="0" name=""/>
        <dsp:cNvSpPr/>
      </dsp:nvSpPr>
      <dsp:spPr>
        <a:xfrm>
          <a:off x="1824875" y="1013271"/>
          <a:ext cx="5780703" cy="5780703"/>
        </a:xfrm>
        <a:prstGeom prst="blockArc">
          <a:avLst>
            <a:gd name="adj1" fmla="val 984"/>
            <a:gd name="adj2" fmla="val 10800984"/>
            <a:gd name="adj3" fmla="val 4096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96BDB-793D-476A-9D4C-90E2B8F9EBE3}">
      <dsp:nvSpPr>
        <dsp:cNvPr id="0" name=""/>
        <dsp:cNvSpPr/>
      </dsp:nvSpPr>
      <dsp:spPr>
        <a:xfrm>
          <a:off x="1311642" y="625516"/>
          <a:ext cx="7012443" cy="4735440"/>
        </a:xfrm>
        <a:prstGeom prst="blockArc">
          <a:avLst>
            <a:gd name="adj1" fmla="val 15218753"/>
            <a:gd name="adj2" fmla="val 1882896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8E1E3-84BB-4C86-ABEB-AC1A0E1D86BC}">
      <dsp:nvSpPr>
        <dsp:cNvPr id="0" name=""/>
        <dsp:cNvSpPr/>
      </dsp:nvSpPr>
      <dsp:spPr>
        <a:xfrm>
          <a:off x="2736326" y="1656160"/>
          <a:ext cx="4132799" cy="42358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 </a:t>
          </a:r>
          <a:r>
            <a:rPr lang="ru-RU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Вылегжанин</a:t>
          </a: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стремительно мчался  к финишу.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26" y="1656160"/>
        <a:ext cx="4132799" cy="4235816"/>
      </dsp:txXfrm>
    </dsp:sp>
    <dsp:sp modelId="{496E5EC2-9D78-4B15-A0D3-4F3D9B37B605}">
      <dsp:nvSpPr>
        <dsp:cNvPr id="0" name=""/>
        <dsp:cNvSpPr/>
      </dsp:nvSpPr>
      <dsp:spPr>
        <a:xfrm>
          <a:off x="3096337" y="-432049"/>
          <a:ext cx="3058573" cy="35778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6337" y="-432049"/>
        <a:ext cx="3058573" cy="3577858"/>
      </dsp:txXfrm>
    </dsp:sp>
    <dsp:sp modelId="{ED8ED245-F1D2-47A0-A5A4-2D09D0266B24}">
      <dsp:nvSpPr>
        <dsp:cNvPr id="0" name=""/>
        <dsp:cNvSpPr/>
      </dsp:nvSpPr>
      <dsp:spPr>
        <a:xfrm>
          <a:off x="5904649" y="3579006"/>
          <a:ext cx="3108210" cy="2943829"/>
        </a:xfrm>
        <a:prstGeom prst="ellipse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</dsp:txBody>
      <dsp:txXfrm>
        <a:off x="5904649" y="3579006"/>
        <a:ext cx="3108210" cy="2943829"/>
      </dsp:txXfrm>
    </dsp:sp>
    <dsp:sp modelId="{4309DE6B-85FB-4604-919B-CECDBF0F5842}">
      <dsp:nvSpPr>
        <dsp:cNvPr id="0" name=""/>
        <dsp:cNvSpPr/>
      </dsp:nvSpPr>
      <dsp:spPr>
        <a:xfrm>
          <a:off x="151222" y="3588681"/>
          <a:ext cx="3290413" cy="2921238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|_._._._._|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222" y="3588681"/>
        <a:ext cx="3290413" cy="29212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071AB-09C2-4D05-9372-49485BF5EBC2}">
      <dsp:nvSpPr>
        <dsp:cNvPr id="0" name=""/>
        <dsp:cNvSpPr/>
      </dsp:nvSpPr>
      <dsp:spPr>
        <a:xfrm>
          <a:off x="1187144" y="730571"/>
          <a:ext cx="5109397" cy="5109397"/>
        </a:xfrm>
        <a:prstGeom prst="blockArc">
          <a:avLst>
            <a:gd name="adj1" fmla="val 8838524"/>
            <a:gd name="adj2" fmla="val 17176988"/>
            <a:gd name="adj3" fmla="val 4634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108A1-B068-407E-BBCF-6E416B2A8925}">
      <dsp:nvSpPr>
        <dsp:cNvPr id="0" name=""/>
        <dsp:cNvSpPr/>
      </dsp:nvSpPr>
      <dsp:spPr>
        <a:xfrm>
          <a:off x="1855736" y="942255"/>
          <a:ext cx="5883558" cy="5883558"/>
        </a:xfrm>
        <a:prstGeom prst="blockArc">
          <a:avLst>
            <a:gd name="adj1" fmla="val 0"/>
            <a:gd name="adj2" fmla="val 10800000"/>
            <a:gd name="adj3" fmla="val 4024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96BDB-793D-476A-9D4C-90E2B8F9EBE3}">
      <dsp:nvSpPr>
        <dsp:cNvPr id="0" name=""/>
        <dsp:cNvSpPr/>
      </dsp:nvSpPr>
      <dsp:spPr>
        <a:xfrm>
          <a:off x="1450945" y="647911"/>
          <a:ext cx="7012443" cy="4735440"/>
        </a:xfrm>
        <a:prstGeom prst="blockArc">
          <a:avLst>
            <a:gd name="adj1" fmla="val 14910972"/>
            <a:gd name="adj2" fmla="val 2082834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8E1E3-84BB-4C86-ABEB-AC1A0E1D86BC}">
      <dsp:nvSpPr>
        <dsp:cNvPr id="0" name=""/>
        <dsp:cNvSpPr/>
      </dsp:nvSpPr>
      <dsp:spPr>
        <a:xfrm>
          <a:off x="2736326" y="1728176"/>
          <a:ext cx="4132799" cy="4051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 </a:t>
          </a:r>
          <a:r>
            <a:rPr lang="ru-RU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Вылегжанин</a:t>
          </a: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стремительно мчался  к финишу.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26" y="1728176"/>
        <a:ext cx="4132799" cy="4051555"/>
      </dsp:txXfrm>
    </dsp:sp>
    <dsp:sp modelId="{496E5EC2-9D78-4B15-A0D3-4F3D9B37B605}">
      <dsp:nvSpPr>
        <dsp:cNvPr id="0" name=""/>
        <dsp:cNvSpPr/>
      </dsp:nvSpPr>
      <dsp:spPr>
        <a:xfrm>
          <a:off x="3096349" y="-481272"/>
          <a:ext cx="3058573" cy="35778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Надеясь  на  победу,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6349" y="-481272"/>
        <a:ext cx="3058573" cy="3577858"/>
      </dsp:txXfrm>
    </dsp:sp>
    <dsp:sp modelId="{ED8ED245-F1D2-47A0-A5A4-2D09D0266B24}">
      <dsp:nvSpPr>
        <dsp:cNvPr id="0" name=""/>
        <dsp:cNvSpPr/>
      </dsp:nvSpPr>
      <dsp:spPr>
        <a:xfrm>
          <a:off x="6036805" y="3579006"/>
          <a:ext cx="3108210" cy="2943829"/>
        </a:xfrm>
        <a:prstGeom prst="ellipse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Обгоняя  соперников,</a:t>
          </a:r>
        </a:p>
      </dsp:txBody>
      <dsp:txXfrm>
        <a:off x="6036805" y="3579006"/>
        <a:ext cx="3108210" cy="2943829"/>
      </dsp:txXfrm>
    </dsp:sp>
    <dsp:sp modelId="{4309DE6B-85FB-4604-919B-CECDBF0F5842}">
      <dsp:nvSpPr>
        <dsp:cNvPr id="0" name=""/>
        <dsp:cNvSpPr/>
      </dsp:nvSpPr>
      <dsp:spPr>
        <a:xfrm>
          <a:off x="180523" y="3590301"/>
          <a:ext cx="3290413" cy="2921238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Собрав  последние  силы, 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523" y="3590301"/>
        <a:ext cx="3290413" cy="29212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770D9-63E8-4F6C-9772-8F4D044A4D1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9964-086C-4CB8-94B9-5158A6C15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9964-086C-4CB8-94B9-5158A6C15F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9964-086C-4CB8-94B9-5158A6C15F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63;&#1048;&#1058;&#1045;&#1051;&#1068;%20&#1043;&#1054;&#1044;&#1040;%20&#1056;&#1054;&#1057;&#1057;&#1048;&#1048;-2014\&#1057;&#1082;&#1088;&#1080;&#1087;&#1082;&#1072;_&#1080;_&#1092;&#1080;&#1075;&#1091;&#1088;&#1085;&#1086;&#1077;_&#1082;&#1072;&#1090;&#1072;&#1085;&#1080;&#1077;_-_&#1054;&#1083;&#1080;&#1084;&#1087;&#1080;&#1081;&#1089;&#1082;&#1080;&#1077;_&#1080;&#1075;&#1088;&#1099;_&#1074;_&#1058;&#1091;&#1088;&#1080;&#1085;&#1077;._&#1045;&#1074;&#1075;&#1077;&#1085;&#1080;&#1081;_&#1055;&#1083;&#1102;&#1097;&#1077;&#1085;&#1082;&#1086;._%5bkamusic.ru%5d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ИТО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1983482" cy="200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09203" y="1628800"/>
            <a:ext cx="9229675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ДЕЕПРИЧАСТНЫЙ ОБОРОТ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                               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ЛЫЖНЫЕ  ГОНКИ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37312"/>
            <a:ext cx="946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Максим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Вылегжанин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Александр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Легков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57235_ori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78683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Рисунок 6" descr="b93875e206da4cc367583e86c540cf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268760"/>
            <a:ext cx="410445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180528" y="260648"/>
          <a:ext cx="9145016" cy="62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180528" y="260648"/>
          <a:ext cx="9145016" cy="62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0" descr="640x480_2Kd6b26JhpQ43CUkCr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2926291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8" name="Рисунок 17" descr="NTL7Ggblu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836712"/>
            <a:ext cx="242623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9" name="Рисунок 18" descr="526837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836712"/>
            <a:ext cx="2736303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ФИГУРНОЕ  КАТАНИЕ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крипка_и_фигурное_катание_-_Олимпийские_игры_в_Турине._Евгений_Плющенко._[kamusic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5716488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165304"/>
            <a:ext cx="320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Татьяна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Максим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6453336"/>
            <a:ext cx="238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Липницкая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6381328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Евгений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640x480_2Kd6b26JhpQ43CUkCr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998299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Рисунок 8" descr="NTL7Ggblu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836712"/>
            <a:ext cx="2426231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63888" y="6453336"/>
            <a:ext cx="238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Липницкая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ФИГУРНОЕ  КАТАНИЕ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26837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836712"/>
            <a:ext cx="2808311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6165304"/>
            <a:ext cx="320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Татьяна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Максим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6309320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Евгений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2844568ba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32048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Рисунок 9" descr="57274_ori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403244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Зубков  и Алексей Воевода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Олимпийские чемпионы  по  бобслею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641"/>
            <a:ext cx="9144000" cy="613596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Любовь к спорту зарождается с детства и остаётся в сердце навсегда.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Каждый спортсмен  воспитывает в себе терпение и выносливость, чтобы стремиться к победе.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Победитель не жалеет себя и мчится к успеху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090204-101723-9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499991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24744"/>
            <a:ext cx="4283968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01208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Ольга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Вилухина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российская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биатлонистка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Серебряный  призёр Олимпиады  - 2014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"/>
            <a:ext cx="2664296" cy="5262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– ЧЕМПИОН,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если выбрал: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3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4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7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10</a:t>
            </a: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lgh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7150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  победителя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64488" cy="50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9629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ochi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АВВЫФ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963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79633" y="296733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366878"/>
            <a:ext cx="5544616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 СПОРТ,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ТЫ - МИР!</a:t>
            </a:r>
          </a:p>
          <a:p>
            <a:pPr algn="ctr"/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Пьер де Кубертен</a:t>
            </a:r>
          </a:p>
        </p:txBody>
      </p:sp>
      <p:pic>
        <p:nvPicPr>
          <p:cNvPr id="14" name="Содержимое 3" descr="фла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8994"/>
            <a:ext cx="2952328" cy="214587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5" name="Рисунок 14" descr="Сочи эмб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1897849" cy="258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221088"/>
            <a:ext cx="15476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   ПОБЕДИТЕЛЯ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64488" cy="50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9629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081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ФИНИШ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931315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293" y="0"/>
            <a:ext cx="2913707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sport-info.net/wp-content/uploads/2013/07/olympic-fla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7658100" cy="3960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248_136991709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52927" cy="519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Награждение  чемпионов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6165304"/>
            <a:ext cx="62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Олимпийские  медали   - 2014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 ЗАДАНИЕ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51891678_1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5013176"/>
            <a:ext cx="1284734" cy="16561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artinki_vidy_sporta_olimpiyskie_piktogrammy_olimpiada_sochi_2014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85184"/>
            <a:ext cx="1224136" cy="1556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ochi_2014_creativing.net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085184"/>
            <a:ext cx="1296144" cy="1556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kartinki_vidy_sporta_olimpiyskie_piktogrammy_olimpiada_sochi_2014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13176"/>
            <a:ext cx="1296144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kartinki_vidy_sporta_olimpiyskie_piktogrammy_olimpiada_sochi_2014_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331218" cy="16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ochi_2014_creativing.net_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5013176"/>
            <a:ext cx="1368152" cy="1623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23528" y="1916832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428(по  заданию);</a:t>
            </a:r>
          </a:p>
          <a:p>
            <a:pPr marL="51435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  основе  упражнения №428 и словарных  слов из классной работы написать  сочинение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«Как я готовился стать  олимпийским чемпионом»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от  6  -  до 8 предложений).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53950" y="404664"/>
            <a:ext cx="104519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Личный  успех на олимпийском пьедестале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59377995_pedes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556792"/>
            <a:ext cx="839070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АВВЫФ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232248" cy="16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СПАСИБО ЗА  УРОК!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e419927ea2c3e36976e50d4609c8f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564904"/>
            <a:ext cx="341716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ИТО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36554"/>
            <a:ext cx="1983482" cy="200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Цель  урока: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повторение  изученного         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материала  по теме      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«Деепричастный оборот»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ИТО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53136"/>
            <a:ext cx="1983482" cy="200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Стремясь к победе, </a:t>
            </a:r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  уважай соперника.     </a:t>
            </a:r>
          </a:p>
          <a:p>
            <a:pPr>
              <a:buNone/>
            </a:pPr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/>
              <a:t>                                       </a:t>
            </a:r>
          </a:p>
          <a:p>
            <a:pPr>
              <a:buNone/>
            </a:pPr>
            <a:endParaRPr lang="ru-RU" sz="4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БЮСТ  РИМСКОГО  ВРЕМЕНИ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3697954593226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92696"/>
            <a:ext cx="313184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2-25_russia-canada_press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0445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757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816424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Сборная России по хоккею                  Александр   Овечкин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СХОДСТВА             ОТЛИЧИЯ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3933056"/>
            <a:ext cx="3384376" cy="20162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ПОБЕЖДАТЬ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ПОБЕЖДАЯ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628800"/>
            <a:ext cx="3563888" cy="27363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28800"/>
            <a:ext cx="3563888" cy="27866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555776" y="41490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868144" y="414908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iИТО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013176"/>
            <a:ext cx="16954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СХОДСТВА             ОТЛИЧИЯ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3933056"/>
            <a:ext cx="3384376" cy="20162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ПОБЕЖДАТЬ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ПОБЕЖДАЯ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628800"/>
            <a:ext cx="3563888" cy="27363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1)нет окончания;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2)синтаксическая функция;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3)часть речи;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4)вопрос;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5)буквенный состав слова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28800"/>
            <a:ext cx="3563888" cy="27866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1)корень;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2)несовершенный вид;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3)переходность;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4)невозвратность;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5)могут иметь  при себе зависимое слово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555776" y="41490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868144" y="414908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Содержимое 11" descr="iИТО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85184"/>
            <a:ext cx="16954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836613"/>
            <a:ext cx="4427538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252536" y="1"/>
            <a:ext cx="9721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Эстафета Олимпийского огня в Гатчине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yD8jHW1L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923928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Конькобежный   спорт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B6803088BD541F608AAEB54D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39248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8" name="Рисунок 7" descr="06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1196752"/>
            <a:ext cx="4140968" cy="5206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19672" y="6237312"/>
            <a:ext cx="651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Сборная России по конькобежному спорту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998</TotalTime>
  <Words>343</Words>
  <Application>Microsoft Office PowerPoint</Application>
  <PresentationFormat>Экран (4:3)</PresentationFormat>
  <Paragraphs>128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</vt:lpstr>
      <vt:lpstr>Слайд 2</vt:lpstr>
      <vt:lpstr>Цель  урока:</vt:lpstr>
      <vt:lpstr>  </vt:lpstr>
      <vt:lpstr>ХОККЕЙ</vt:lpstr>
      <vt:lpstr>СХОДСТВА             ОТЛИЧИЯ</vt:lpstr>
      <vt:lpstr>СХОДСТВА             ОТЛИЧИЯ</vt:lpstr>
      <vt:lpstr>Слайд 8</vt:lpstr>
      <vt:lpstr>   Конькобежный   спорт</vt:lpstr>
      <vt:lpstr>ЛЫЖНЫЕ  ГОНКИ</vt:lpstr>
      <vt:lpstr>Слайд 11</vt:lpstr>
      <vt:lpstr>Слайд 12</vt:lpstr>
      <vt:lpstr>ФИГУРНОЕ  КАТАНИЕ</vt:lpstr>
      <vt:lpstr>ФИГУРНОЕ  КАТАНИЕ</vt:lpstr>
      <vt:lpstr>БОБСЛЕЙ</vt:lpstr>
      <vt:lpstr>Слайд 16</vt:lpstr>
      <vt:lpstr>Биатлон</vt:lpstr>
      <vt:lpstr>Слайд 18</vt:lpstr>
      <vt:lpstr>План    победителя</vt:lpstr>
      <vt:lpstr>ПЛАН     ПОБЕДИТЕЛЯ</vt:lpstr>
      <vt:lpstr>ФИНИШ</vt:lpstr>
      <vt:lpstr>Награждение  чемпионов</vt:lpstr>
      <vt:lpstr>ДОМАШНЕЕ  ЗАДАНИЕ</vt:lpstr>
      <vt:lpstr>Слайд 24</vt:lpstr>
      <vt:lpstr>                    СПАСИБО ЗА 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Жумаева Н.В.</cp:lastModifiedBy>
  <cp:revision>95</cp:revision>
  <dcterms:modified xsi:type="dcterms:W3CDTF">2014-02-24T13:11:27Z</dcterms:modified>
</cp:coreProperties>
</file>