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/>
          <a:stretch/>
        </p:blipFill>
        <p:spPr>
          <a:xfrm>
            <a:off x="0" y="-311611"/>
            <a:ext cx="9144000" cy="7355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-171400"/>
            <a:ext cx="67687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Смутное время- переломный период в истории, когда стране угрожала потеря независимости.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5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/>
          <a:stretch/>
        </p:blipFill>
        <p:spPr>
          <a:xfrm>
            <a:off x="0" y="-311611"/>
            <a:ext cx="9144000" cy="7355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-171400"/>
            <a:ext cx="67687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Самозванство-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незаконное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присвоение себе чужого имени, звания с целью обмана.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hurch-bell-bells-ringing-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5583"/>
          <a:stretch/>
        </p:blipFill>
        <p:spPr>
          <a:xfrm>
            <a:off x="1259632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7191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2835"/>
          <a:stretch/>
        </p:blipFill>
        <p:spPr>
          <a:xfrm>
            <a:off x="0" y="0"/>
            <a:ext cx="9144000" cy="7146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9928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Флоучарт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-схематичное представление исторического события с выбором шагов с помощью ответов на вопросы «да» или «нет»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1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/>
          <a:stretch/>
        </p:blipFill>
        <p:spPr>
          <a:xfrm>
            <a:off x="0" y="-311611"/>
            <a:ext cx="9144000" cy="7355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2" y="476672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«Окончание Смутного времени»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1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5583"/>
          <a:stretch/>
        </p:blipFill>
        <p:spPr>
          <a:xfrm>
            <a:off x="1259632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41410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/>
          <a:stretch/>
        </p:blipFill>
        <p:spPr>
          <a:xfrm>
            <a:off x="-324544" y="0"/>
            <a:ext cx="973328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2" y="476672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ноября – День </a:t>
            </a:r>
            <a:r>
              <a:rPr lang="ru-RU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народного единства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razdnichnyj-kolokolnyj-zv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612" y="17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</Words>
  <Application>Microsoft Office PowerPoint</Application>
  <PresentationFormat>Экран (4:3)</PresentationFormat>
  <Paragraphs>5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шолргош</cp:lastModifiedBy>
  <cp:revision>7</cp:revision>
  <dcterms:created xsi:type="dcterms:W3CDTF">2022-03-26T15:08:12Z</dcterms:created>
  <dcterms:modified xsi:type="dcterms:W3CDTF">2022-03-28T15:38:25Z</dcterms:modified>
</cp:coreProperties>
</file>