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8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7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3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9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1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5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3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EE96-7072-4040-922D-85F009997FE7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397B-EC20-4F19-B555-AEDF8923A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" y="33671"/>
            <a:ext cx="91606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377" y="2173506"/>
            <a:ext cx="82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Цветочная </a:t>
            </a:r>
            <a:r>
              <a:rPr lang="ru-RU" sz="8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полянка</a:t>
            </a:r>
            <a:endParaRPr lang="ru-RU" sz="80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187325"/>
            <a:ext cx="965835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51054"/>
            <a:ext cx="9132627" cy="682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4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77825"/>
            <a:ext cx="1143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catherineasquithgallery.com/uploads/posts/2021-02/1612772697_126-p-tyulpani-goluboi-fon-2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711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" y="-243408"/>
            <a:ext cx="9120992" cy="708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5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" y="0"/>
            <a:ext cx="9157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2022-06-16T05:55:56Z</dcterms:created>
  <dcterms:modified xsi:type="dcterms:W3CDTF">2022-06-16T07:24:55Z</dcterms:modified>
</cp:coreProperties>
</file>