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22" autoAdjust="0"/>
  </p:normalViewPr>
  <p:slideViewPr>
    <p:cSldViewPr snapToGrid="0">
      <p:cViewPr varScale="1">
        <p:scale>
          <a:sx n="88" d="100"/>
          <a:sy n="88" d="100"/>
        </p:scale>
        <p:origin x="-61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B617-3D85-4521-9A1C-30E0A619DE51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C305-D282-4EF7-9ECD-ABE579803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0F21-B69D-4677-B85B-3D84214C4CDC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75A2-60D3-44E2-8C0A-BA53BF52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2F70-081B-44EA-8BD1-D23323863B1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79A9-7865-435C-A155-29F984591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83A6-8FE1-4066-B1B9-23905457AA29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D321-ADDB-4DCF-8EA9-F8207FE9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E739-DDAD-4B6D-991B-0E969DB316EB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FE48-532C-4CF9-9998-8E53B6FA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50A8-8765-4C21-B7DB-D679CF6FBD85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7F82-7F8B-4D29-8F51-0322639A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C52A-A531-495B-A7AD-FC81E20ACBE7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56B1-B7FD-438C-A699-ABB38114A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EB8F-58AB-41A9-828A-FCD12FCB630C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DDC2-F00D-4428-BD27-1CF954A65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1156-9360-4A0A-A259-B876301FBD8E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90E1-0115-421E-AB4F-D41E48EAE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08EC-7545-45D5-8437-B4D83026BF7F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BEA8-FD02-4F28-A0A7-85C2F3B19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19ED-23D0-495B-89B1-10ACA4350FED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B85B-C735-46AF-8FB3-B4D30189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E631-4A46-43A2-B2B1-3DAC6F57E12A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3412-9598-4202-AA2F-69AAB7DB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D66E-BF46-4C81-8DB6-785F8B1B829F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A506-4E80-44AC-8703-437D34CB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60B6-F9A0-4BCD-A53F-086D29B6DF95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7AB8-DA50-422F-88CB-08DD1DFC0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9D18-21BA-4EAE-BD4C-3A4C66AD7303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6A88-820D-4A04-B177-90E3C17A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44E8-0FA3-47B6-9514-7B1700F8E476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F96E-1C66-43FD-BD5E-01AC854F3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4604CDA-EBA0-40CE-A9D5-21FE904F2B80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A2953C2-6D23-4338-A5FB-5CE4BF5D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76" r:id="rId6"/>
    <p:sldLayoutId id="2147483682" r:id="rId7"/>
    <p:sldLayoutId id="2147483675" r:id="rId8"/>
    <p:sldLayoutId id="2147483674" r:id="rId9"/>
    <p:sldLayoutId id="2147483683" r:id="rId10"/>
    <p:sldLayoutId id="2147483684" r:id="rId11"/>
    <p:sldLayoutId id="2147483673" r:id="rId12"/>
    <p:sldLayoutId id="2147483685" r:id="rId13"/>
    <p:sldLayoutId id="2147483686" r:id="rId14"/>
    <p:sldLayoutId id="2147483687" r:id="rId15"/>
    <p:sldLayoutId id="2147483688" r:id="rId16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n>
                  <a:noFill/>
                </a:ln>
              </a:rPr>
              <a:t>Определение количество слогов в словах.   </a:t>
            </a:r>
            <a:r>
              <a:rPr lang="ru-RU" sz="4000" smtClean="0">
                <a:ln>
                  <a:noFill/>
                </a:ln>
              </a:rPr>
              <a:t/>
            </a:r>
            <a:br>
              <a:rPr lang="ru-RU" sz="4000" smtClean="0">
                <a:ln>
                  <a:noFill/>
                </a:ln>
              </a:rPr>
            </a:br>
            <a:endParaRPr lang="ru-RU" sz="4000" smtClean="0">
              <a:ln>
                <a:noFill/>
              </a:ln>
            </a:endParaRPr>
          </a:p>
        </p:txBody>
      </p:sp>
      <p:pic>
        <p:nvPicPr>
          <p:cNvPr id="19458" name="Рисунок 13" descr="Дом-3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464050" cy="2952750"/>
          </a:xfrm>
        </p:spPr>
      </p:pic>
      <p:pic>
        <p:nvPicPr>
          <p:cNvPr id="19459" name="Рисунок 13" descr="Дом-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63" y="1268413"/>
            <a:ext cx="39830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i45.beon.ru/40/83/2198340/65/81879765/Sunduk20ope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4292600"/>
            <a:ext cx="31686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1582738" y="1557338"/>
            <a:ext cx="768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8688388" y="1484313"/>
            <a:ext cx="86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4" name="Picture 6" descr="http://dg54.mycdn.me/getImage?photoId=513524415034&amp;photoType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4797425"/>
            <a:ext cx="1625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www.724tikla.com/i/ARTIKEL+BOBI+19+CM/176/ProductImage/2011/05/ri83138_ft1_mf132927-jpg.as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4988" y="6092825"/>
            <a:ext cx="12493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blackver.com/pictures/pages/projects/murtiki/alfavit/sh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2400" y="5445125"/>
            <a:ext cx="1439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http://img-fotki.yandex.ru/get/5643/16969765.110/0_704fe_9efcb8af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450" y="5516563"/>
            <a:ext cx="1246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http://pandia.ru/text/79/476/images/image002_4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1963" y="6165850"/>
            <a:ext cx="13779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http://fs00.infourok.ru/images/doc/235/120408/1/hello_html_9538de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2100" y="4160838"/>
            <a:ext cx="1150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http://img2.nipic.com/2008-01-01/200811182159948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5445125"/>
            <a:ext cx="1438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 descr="http://office-prestige.com.ua/media/catalog/product/cache/1/thumbnail/84x81/9df78eab33525d08d6e5fb8d27136e95/h/0/h002293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8988" y="3786188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24" descr="http://totalminerforums.net/index.php?PHPSESSID=q02e89kqpb0je7om7gvhh5sms1&amp;action=dlattach;attach=1100;type=avata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00450" y="6092825"/>
            <a:ext cx="825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 descr="http://skygear.ru/images/thumbs/products/108689-120x1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45363" y="5915025"/>
            <a:ext cx="152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2229E-6 L 0.14166 -0.1679 " pathEditMode="relative" ptsTypes="AA">
                                      <p:cBhvr>
                                        <p:cTn id="13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3645E-6 L -0.02361 -0.1154 " pathEditMode="relative" ptsTypes="AA">
                                      <p:cBhvr>
                                        <p:cTn id="24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876E-6 L -0.29132 -0.36702 " pathEditMode="relative" ptsTypes="AA">
                                      <p:cBhvr>
                                        <p:cTn id="35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82054E-6 L 0.38594 -0.35661 " pathEditMode="relative" ptsTypes="AA">
                                      <p:cBhvr>
                                        <p:cTn id="4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8575E-6 L -0.27552 -0.4512 " pathEditMode="relative" ptsTypes="AA">
                                      <p:cBhvr>
                                        <p:cTn id="57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0213E-6 L 0.40955 -0.28331 " pathEditMode="relative" ptsTypes="AA">
                                      <p:cBhvr>
                                        <p:cTn id="6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40518E-7 L -0.45678 -0.59389 " pathEditMode="relative" ptsTypes="AA">
                                      <p:cBhvr>
                                        <p:cTn id="7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3098 L 0.42396 -0.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9565E-7 L -0.43316 -0.44056 " pathEditMode="relative" ptsTypes="AA">
                                      <p:cBhvr>
                                        <p:cTn id="101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7114E-6 L 0.09445 -0.37765 " pathEditMode="relative" ptsTypes="AA">
                                      <p:cBhvr>
                                        <p:cTn id="11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481013"/>
            <a:ext cx="842645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463" y="409575"/>
            <a:ext cx="28305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1016000"/>
            <a:ext cx="2667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113" y="690563"/>
            <a:ext cx="22113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6938" y="3709988"/>
            <a:ext cx="2422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8838" y="3609975"/>
            <a:ext cx="2587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8738" y="3849688"/>
            <a:ext cx="2617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1121</TotalTime>
  <Words>7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</vt:i4>
      </vt:variant>
    </vt:vector>
  </HeadingPairs>
  <TitlesOfParts>
    <vt:vector size="19" baseType="lpstr">
      <vt:lpstr>Arial</vt:lpstr>
      <vt:lpstr>Garamond</vt:lpstr>
      <vt:lpstr>Calibri</vt:lpstr>
      <vt:lpstr>Times New Roman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Определение количество слогов в словах.    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Ш</dc:title>
  <dc:creator>Виктория</dc:creator>
  <cp:lastModifiedBy>Березка-методист</cp:lastModifiedBy>
  <cp:revision>13</cp:revision>
  <dcterms:created xsi:type="dcterms:W3CDTF">2020-04-02T16:08:04Z</dcterms:created>
  <dcterms:modified xsi:type="dcterms:W3CDTF">2021-04-21T03:38:40Z</dcterms:modified>
</cp:coreProperties>
</file>