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98" r:id="rId3"/>
    <p:sldId id="257" r:id="rId4"/>
    <p:sldId id="258" r:id="rId5"/>
    <p:sldId id="259" r:id="rId6"/>
    <p:sldId id="260" r:id="rId7"/>
    <p:sldId id="299" r:id="rId8"/>
    <p:sldId id="262" r:id="rId9"/>
    <p:sldId id="300" r:id="rId10"/>
    <p:sldId id="264" r:id="rId11"/>
    <p:sldId id="261" r:id="rId12"/>
    <p:sldId id="265" r:id="rId13"/>
    <p:sldId id="301" r:id="rId14"/>
    <p:sldId id="271" r:id="rId15"/>
    <p:sldId id="272" r:id="rId16"/>
    <p:sldId id="273" r:id="rId17"/>
    <p:sldId id="302" r:id="rId18"/>
    <p:sldId id="275" r:id="rId19"/>
    <p:sldId id="303" r:id="rId20"/>
    <p:sldId id="276" r:id="rId21"/>
    <p:sldId id="284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304" r:id="rId33"/>
    <p:sldId id="305" r:id="rId34"/>
    <p:sldId id="306" r:id="rId35"/>
    <p:sldId id="307" r:id="rId36"/>
    <p:sldId id="295" r:id="rId37"/>
    <p:sldId id="296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Направления, выбранные выпускниками в эссе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Направления, выбранные выпускниками в эссе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IT</c:v>
                </c:pt>
                <c:pt idx="1">
                  <c:v>Медицина и психология</c:v>
                </c:pt>
                <c:pt idx="2">
                  <c:v>Военное дело и ГО ЧС</c:v>
                </c:pt>
                <c:pt idx="3">
                  <c:v>Инжиниринг</c:v>
                </c:pt>
                <c:pt idx="4">
                  <c:v>Спорт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F183-D39A-4D17-BC33-85CE13EABA87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F538B-22FF-4489-996B-559126061D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6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538B-22FF-4489-996B-559126061D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6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6F6B-0E27-4E68-9C37-B6F30A9BD59B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99EA-C194-4849-A387-7CA43A488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164" y="1628800"/>
            <a:ext cx="9229164" cy="19272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Педагог года – 2021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номинация «Педагогический дебют»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4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положительного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отношения к труду;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обучающихся умения разбираться в содержании профессиональной деятельности;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обучающихся умения соотносить требования, предъявляемые профессией, со своими индивидуальными качествами;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обучающихся умения действовать в разных жизненных обстоятельствах, находить запасные пути решения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64128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76736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0212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Профориентационный час – 2021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7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19.userapi.com/impf/c637528/v637528329/27916/qcBK9HI8qyY.jpg?size=1035x768&amp;quality=96&amp;sign=162a2844c4fafd2addf01da396ee603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337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0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001000" cy="9906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Профориентационная деятельность на уроках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39595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хобби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родителей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интересные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2276872"/>
            <a:ext cx="8892480" cy="4392488"/>
            <a:chOff x="306942" y="2966603"/>
            <a:chExt cx="8246186" cy="333868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6942" y="3495555"/>
              <a:ext cx="1744778" cy="5455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Сочинения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323528" y="2966603"/>
              <a:ext cx="8229600" cy="990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Как?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03848" y="5657220"/>
              <a:ext cx="151216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Доклады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15617" y="5019211"/>
              <a:ext cx="2160240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Кроссворды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41138" y="4718046"/>
              <a:ext cx="1728192" cy="7943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Ролевые игры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96191" y="3375039"/>
              <a:ext cx="151216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Игры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2267745" y="3523628"/>
              <a:ext cx="1511473" cy="247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420145" y="3709303"/>
              <a:ext cx="1492623" cy="8718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3959932" y="3771195"/>
              <a:ext cx="353483" cy="17483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981161" y="3771195"/>
              <a:ext cx="1515031" cy="11699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5114710" y="3461736"/>
              <a:ext cx="1185482" cy="1648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82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7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возможные профессии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необходимые экзамены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2348880"/>
            <a:ext cx="8784976" cy="4248472"/>
            <a:chOff x="306942" y="2780928"/>
            <a:chExt cx="8246186" cy="35243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6942" y="3495555"/>
              <a:ext cx="1744778" cy="5455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Сочинения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323528" y="2780928"/>
              <a:ext cx="8229600" cy="990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Как?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03848" y="5657220"/>
              <a:ext cx="151216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Доклады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15616" y="5019210"/>
              <a:ext cx="2284775" cy="7140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Уроки-конференции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27584" y="4725144"/>
              <a:ext cx="1728192" cy="7943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Дискуссии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96191" y="3375039"/>
              <a:ext cx="151216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Игры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2267744" y="3375039"/>
              <a:ext cx="1368152" cy="3964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420144" y="3527439"/>
              <a:ext cx="1368152" cy="10536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3959932" y="3626622"/>
              <a:ext cx="461348" cy="18929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874682" y="3579820"/>
              <a:ext cx="1621509" cy="13613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5122404" y="3329194"/>
              <a:ext cx="1177788" cy="2974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821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9–11 классы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764704"/>
            <a:ext cx="8874015" cy="51648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профессии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к экзаменам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запасные пути</a:t>
            </a:r>
          </a:p>
          <a:p>
            <a:endParaRPr lang="ru-RU" sz="2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2276872"/>
            <a:ext cx="8874015" cy="4405380"/>
            <a:chOff x="179512" y="2744924"/>
            <a:chExt cx="8874015" cy="37213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9512" y="2796203"/>
              <a:ext cx="1872208" cy="5455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Сочинения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323528" y="3068960"/>
              <a:ext cx="8229600" cy="990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Как?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5576" y="4740193"/>
              <a:ext cx="1728192" cy="4761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Доклады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04248" y="3786482"/>
              <a:ext cx="2249279" cy="7140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Уроки-конференции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1520" y="3815471"/>
              <a:ext cx="1872208" cy="5037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Дискуссии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04248" y="2744924"/>
              <a:ext cx="151216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Эссе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2051720" y="3284984"/>
              <a:ext cx="1584176" cy="3780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267744" y="3815471"/>
              <a:ext cx="1520552" cy="3280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2555776" y="3914654"/>
              <a:ext cx="1865504" cy="10985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874682" y="3867852"/>
              <a:ext cx="1929566" cy="1011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122404" y="3068960"/>
              <a:ext cx="1609836" cy="5673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689245" y="3968968"/>
              <a:ext cx="1034883" cy="10442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5827326" y="5013176"/>
              <a:ext cx="2921138" cy="9383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Уроки-экскурсии с обсуждением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4283968" y="4190932"/>
              <a:ext cx="255455" cy="14703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3238454" y="5805264"/>
              <a:ext cx="2091028" cy="660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Работа с текстом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17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001000" cy="9906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через уроки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7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5 класс: 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 «Генеалогическое древо профессий моей семьи»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01357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узнать о профессиях своей семьи, а также познакомиться с профессиями в семьях одноклассников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учились: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осознавать себя как часть целого;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находить и структурировать информацию;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 и точно выражать свои мысли;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адекватно оценивать свои достижения,  искать способы преодоления трудностей.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9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Семейное древо професс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/>
        </p:blipFill>
        <p:spPr bwMode="auto">
          <a:xfrm>
            <a:off x="0" y="-35818"/>
            <a:ext cx="868138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03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92722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«Моя инициатива в образовании»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712968" cy="1752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Федоренко Дианы Георгардовны,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 и литературы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№30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79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7 класс: 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 «Генеалогическое древо профессий моей семьи»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013576" cy="4660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многообразием профессий и посмотреть, как они переплетаются в поколениях одной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семьи; составить алгоритм освоения профессии.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учились: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структурировать информацию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выступать перед аудиторией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 и точно выражать свои мысли;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алгоритмы;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адекватно воспринимать ошибки и исправлять их.</a:t>
            </a:r>
          </a:p>
        </p:txBody>
      </p:sp>
    </p:spTree>
    <p:extLst>
      <p:ext uri="{BB962C8B-B14F-4D97-AF65-F5344CB8AC3E}">
        <p14:creationId xmlns:p14="http://schemas.microsoft.com/office/powerpoint/2010/main" val="4054409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s://sun9-86.userapi.com/impg/y-RpiYN5m0fD6akDQJuUREsYIe7mfZBE0qFC5Q/eexee0BqKgs.jpg?size=1600x1200&amp;quality=96&amp;sign=be8b804f384fbc10193390e003b47aa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18559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1.userapi.com/impg/eBcv0bPEt4Vi8iRsyEgEPqrLh0BGnKs1VJaGxg/cuO8WuXW_U0.jpg?size=1600x1200&amp;quality=96&amp;sign=3ccef4b60a85d2aa4ee1c80d7c6525e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6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дерево рисуно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29923"/>
            <a:ext cx="7831691" cy="97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186631"/>
            <a:ext cx="1182960" cy="5348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Дизайнер одежды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6197" y="1988840"/>
            <a:ext cx="1872208" cy="3187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Патологоанатом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92896"/>
            <a:ext cx="879512" cy="421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Юрист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620688"/>
            <a:ext cx="1254968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Художник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264872"/>
            <a:ext cx="1254968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Футболист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7676" y="2451473"/>
            <a:ext cx="1173501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Прокурор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1177" y="1931531"/>
            <a:ext cx="1975048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Преподаватель математики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21005" y="541689"/>
            <a:ext cx="1254968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Бармен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36958" y="1264872"/>
            <a:ext cx="1254968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Инженер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91926" y="712320"/>
            <a:ext cx="1584176" cy="462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Полицейский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1397781"/>
            <a:ext cx="1656184" cy="5415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Дизайнер интерьера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7467" y="2064361"/>
            <a:ext cx="1193093" cy="329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Военный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93617" y="2523563"/>
            <a:ext cx="1693648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Баскетболист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93617" y="4017603"/>
            <a:ext cx="1364291" cy="390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Пожарный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88589" y="3068961"/>
            <a:ext cx="1522663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Баскетболист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2698484"/>
            <a:ext cx="1109753" cy="318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Блогер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32590" y="3315075"/>
            <a:ext cx="1109753" cy="318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Блогер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5188" y="3274313"/>
            <a:ext cx="1586036" cy="400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Менеджер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59488" y="3284985"/>
            <a:ext cx="1561905" cy="434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Композитор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0804" y="3719086"/>
            <a:ext cx="1260122" cy="434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Окулист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61673" y="3922384"/>
            <a:ext cx="1471653" cy="362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Кондитер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75127" y="3861048"/>
            <a:ext cx="1260122" cy="423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Лётчик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179654" y="2564822"/>
            <a:ext cx="1546957" cy="293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Палеонтолог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02301" y="5301208"/>
            <a:ext cx="4735345" cy="11625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Древо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будущих профессий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6675" y="88269"/>
            <a:ext cx="8109625" cy="6666228"/>
            <a:chOff x="226675" y="88269"/>
            <a:chExt cx="8109625" cy="6666228"/>
          </a:xfrm>
        </p:grpSpPr>
        <p:sp>
          <p:nvSpPr>
            <p:cNvPr id="5" name="TextBox 4"/>
            <p:cNvSpPr txBox="1"/>
            <p:nvPr/>
          </p:nvSpPr>
          <p:spPr>
            <a:xfrm>
              <a:off x="1547664" y="88269"/>
              <a:ext cx="6336704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Алгоритм освоения профессии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95736" y="764704"/>
              <a:ext cx="5328592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1. Окончить 9 классов и успешно сдать ОГЭ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3488" y="2060848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2. Поступить в колледж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6675" y="3140968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3. Прилежно учиться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2005" y="4149080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4. Пройти практику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33805" y="1556792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2. Поступить в 10 класс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72193" y="2318544"/>
              <a:ext cx="3064107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3. Окончить 11 классов и успешно сдать ЕГЭ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72193" y="3284984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4. Поступить в вуз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272193" y="4113076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5. Прилежно учиться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52308" y="4977172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6. Пройти практику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26781" y="4819609"/>
              <a:ext cx="2349276" cy="8640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ОСВОИТЬ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ПРОФЕССИЮ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2195736" y="1340768"/>
              <a:ext cx="1062088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156176" y="1340768"/>
              <a:ext cx="628185" cy="3240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endCxn id="8" idx="0"/>
            </p:cNvCxnSpPr>
            <p:nvPr/>
          </p:nvCxnSpPr>
          <p:spPr>
            <a:xfrm>
              <a:off x="1738843" y="2564904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8" idx="2"/>
            </p:cNvCxnSpPr>
            <p:nvPr/>
          </p:nvCxnSpPr>
          <p:spPr>
            <a:xfrm>
              <a:off x="1738843" y="3645024"/>
              <a:ext cx="6813" cy="5375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1794283" y="4653136"/>
              <a:ext cx="932497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11" idx="2"/>
            </p:cNvCxnSpPr>
            <p:nvPr/>
          </p:nvCxnSpPr>
          <p:spPr>
            <a:xfrm>
              <a:off x="6745973" y="2060848"/>
              <a:ext cx="2508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6759893" y="2942946"/>
              <a:ext cx="0" cy="3960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6745973" y="3786572"/>
              <a:ext cx="0" cy="3960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6773935" y="4617132"/>
              <a:ext cx="0" cy="3960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5076057" y="5486754"/>
              <a:ext cx="628184" cy="1024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2483768" y="6250441"/>
              <a:ext cx="302433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6. Продолжить обучение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2987824" y="5683705"/>
              <a:ext cx="0" cy="4998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4716016" y="5720634"/>
              <a:ext cx="0" cy="4998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468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7 класс: 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сочинение «Моя будущая профессия»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04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 написании школьники учатся: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определять свое отношение к проблеме;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отвечать на поставленный вопрос;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выбирать языковые средства в соответствии с ситуацией;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логично и связно излагать мысли, находить аргументы, соблюдать нормы языка.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 также задумываются над выбором будущей профессии (самоопределение).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54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 видим положительные результаты профориентационной деятельности, реализованной через уроки русского языка.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0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9 класс: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урок «Я – маркетолог»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1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Маркетолог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 это специалист, который анализирует целевую аудиторию, рынок товаров и услуг, конкурентов, на основе этого разрабатывает стратегию развития продукта для повышения его узнаваемости и привлекательности</a:t>
            </a:r>
            <a:r>
              <a:rPr lang="ru-RU" sz="2800" dirty="0"/>
              <a:t>.</a:t>
            </a:r>
          </a:p>
        </p:txBody>
      </p:sp>
      <p:pic>
        <p:nvPicPr>
          <p:cNvPr id="7170" name="Picture 2" descr="Обязанности маркетолога: полный гид по профе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5760640" cy="29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86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 «Я – маркетолог»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заложить максимальный объем информации в минимальный объем текста. 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придумать емкий слоган для товара.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Пробуя себя в роли маркетологов, дети учатся: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кратко и емко излагать свои мысли;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ставить себя на место другого человека;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задействовать воображение;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работать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57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товаров: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Плюшка, улитка, коричная булочка – рецепт с фото, Русская кухн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4121" r="7020" b="8479"/>
          <a:stretch/>
        </p:blipFill>
        <p:spPr bwMode="auto">
          <a:xfrm>
            <a:off x="323528" y="2204864"/>
            <a:ext cx="3297061" cy="21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52889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Булочка из столовой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Стихотворение А.С. Пушкин &amp;quot;Осень&amp;quot; Унылая пора! Очей очарованье! (Отрывок) ( Стихи Русских Поэтов)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26493" b="8228"/>
          <a:stretch/>
        </p:blipFill>
        <p:spPr bwMode="auto">
          <a:xfrm>
            <a:off x="4427984" y="1840597"/>
            <a:ext cx="45231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516243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Стихотворения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С. Пушкина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8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товаров: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Плюшка, улитка, коричная булочка – рецепт с фото, Русская кухн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4121" r="7020" b="8479"/>
          <a:stretch/>
        </p:blipFill>
        <p:spPr bwMode="auto">
          <a:xfrm>
            <a:off x="395536" y="1628800"/>
            <a:ext cx="3297061" cy="21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Булочка из столовой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Стихотворение А.С. Пушкин &amp;quot;Осень&amp;quot; Унылая пора! Очей очарованье! (Отрывок) ( Стихи Русских Поэтов)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26493" b="8228"/>
          <a:stretch/>
        </p:blipFill>
        <p:spPr bwMode="auto">
          <a:xfrm>
            <a:off x="4355976" y="1196752"/>
            <a:ext cx="45231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475474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Стихотворения А. С. Пушкина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54" y="5152965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СЛОГАН: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«Беги и бери,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пока тёпленькие!»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5184541"/>
            <a:ext cx="417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СЛОГАН: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«Хочешь рифмами метать?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Начни Пушкина читать!»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46" y="260648"/>
            <a:ext cx="9073008" cy="15121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система научно обоснованных мероприятий, направленных на подготовку молодёжи к выбору профессии.</a:t>
            </a:r>
          </a:p>
          <a:p>
            <a:endParaRPr lang="ru-RU" dirty="0"/>
          </a:p>
        </p:txBody>
      </p:sp>
      <p:pic>
        <p:nvPicPr>
          <p:cNvPr id="1026" name="Picture 2" descr="Профориентация — МКОУ &amp;quot;Одесская средняя школа №1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09045" cy="46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1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11 класс: 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эссе «Моя будущая профессия»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2493"/>
            <a:ext cx="8424936" cy="533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12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11 класс: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эссе «Моя будущая профессия»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04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подтолкнуть обучающихся к конкретным действиям в направлении выбранной профессии.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все возможные пути освоения профессии;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сопоставить имеющиеся навыки с теми, которые необходимы для освоения профессии;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продумать запасной план на случай крушения основного.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0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Газета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«Четыре четверти»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89"/>
            <a:ext cx="5400600" cy="65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08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98518"/>
              </p:ext>
            </p:extLst>
          </p:nvPr>
        </p:nvGraphicFramePr>
        <p:xfrm>
          <a:off x="0" y="-7962"/>
          <a:ext cx="9144000" cy="686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6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Жаппаров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Данил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поступил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бюджет в РГУ нефти и газа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Губкина (г. Москва)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 bwMode="auto">
          <a:xfrm>
            <a:off x="2355462" y="1855946"/>
            <a:ext cx="4841751" cy="479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4365104"/>
            <a:ext cx="13681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Жаппаров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2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Гималов Валера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поступил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бюджет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УралГУФК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(г. Челябинск)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78.userapi.com/impg/czDiYphHuHBq9DbBuBf1ldzJLnSs7jhj-IkfMA/UurY6lY61Rw.jpg?size=1600x1066&amp;quality=96&amp;sign=5156f9319cd5e32d4b86f95e1c701e5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3324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5213540"/>
            <a:ext cx="13021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Гималов Валера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5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Профориентационные мероприятия в школе – важная и нужная работа.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8"/>
          <a:stretch/>
        </p:blipFill>
        <p:spPr bwMode="auto">
          <a:xfrm>
            <a:off x="1403648" y="1844823"/>
            <a:ext cx="6696744" cy="48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0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Мотивированные ученики, подготовленные к будущему, а в будущем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счастливые люди.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G:\Фотографии\2021-2022\Игра Мир атома\20210928_09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28058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18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65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up/datas/204385/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74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ект «Профориентация школьников «Время выбора» 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249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0992" y="188640"/>
            <a:ext cx="9073008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нужна и важна, так как человеку в 15–17 лет трудно принять решение полностью самостоятельно.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76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выбрать профессию - Профориентация. Подготовка к ЕГЭ. Тестирование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b="4022"/>
          <a:stretch/>
        </p:blipFill>
        <p:spPr bwMode="auto">
          <a:xfrm>
            <a:off x="1624426" y="1340767"/>
            <a:ext cx="6187933" cy="54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92" y="116632"/>
            <a:ext cx="9073008" cy="1224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выбрать профессию?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Применить формулу!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17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332656"/>
            <a:ext cx="907300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Малыш в каске картинки, стоковые фото Малыш в каске |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9381"/>
          <a:stretch/>
        </p:blipFill>
        <p:spPr bwMode="auto">
          <a:xfrm>
            <a:off x="0" y="1700808"/>
            <a:ext cx="38559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селый строитель картинки, стоковые фото Веселый строитель | Deposit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9055" r="17153"/>
          <a:stretch/>
        </p:blipFill>
        <p:spPr bwMode="auto">
          <a:xfrm>
            <a:off x="5436096" y="872108"/>
            <a:ext cx="3622432" cy="51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570902" y="2996952"/>
            <a:ext cx="18651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74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7" t="23962" r="28085" b="15144"/>
          <a:stretch/>
        </p:blipFill>
        <p:spPr bwMode="auto">
          <a:xfrm>
            <a:off x="1547664" y="-1"/>
            <a:ext cx="6434599" cy="69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118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001000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Профориентационный потенциал уроков русского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27318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06118" y="539279"/>
            <a:ext cx="10098728" cy="6033042"/>
            <a:chOff x="206118" y="539279"/>
            <a:chExt cx="10098728" cy="603304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06118" y="554967"/>
              <a:ext cx="8496945" cy="6017354"/>
              <a:chOff x="395535" y="476672"/>
              <a:chExt cx="8496945" cy="601735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843808" y="1556792"/>
                <a:ext cx="3749318" cy="3456384"/>
                <a:chOff x="2339752" y="1324017"/>
                <a:chExt cx="3960440" cy="3816424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2339752" y="1324017"/>
                  <a:ext cx="3960440" cy="3816424"/>
                </a:xfrm>
                <a:prstGeom prst="ellipse">
                  <a:avLst/>
                </a:prstGeom>
                <a:solidFill>
                  <a:srgbClr val="FFFF8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2387710" y="2271181"/>
                  <a:ext cx="3816424" cy="2039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200" b="1" dirty="0">
                      <a:latin typeface="Times New Roman" pitchFamily="18" charset="0"/>
                      <a:cs typeface="Times New Roman" pitchFamily="18" charset="0"/>
                    </a:rPr>
                    <a:t>Профориентация на уроках русского языка</a:t>
                  </a:r>
                </a:p>
                <a:p>
                  <a:endParaRPr lang="ru-RU" dirty="0"/>
                </a:p>
              </p:txBody>
            </p: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1259632" y="764704"/>
                <a:ext cx="2129821" cy="100811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395535" y="3429000"/>
                <a:ext cx="2273838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1712474" y="4869160"/>
                <a:ext cx="1913798" cy="16248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641813" y="5020607"/>
                <a:ext cx="1902626" cy="147341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724128" y="476672"/>
                <a:ext cx="1728192" cy="125556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6732242" y="3429000"/>
                <a:ext cx="2160238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19507829">
              <a:off x="5075381" y="539279"/>
              <a:ext cx="2605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Доклад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7544" y="2420888"/>
              <a:ext cx="18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Работа с текстом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9186074">
              <a:off x="1081068" y="5218887"/>
              <a:ext cx="2450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Дискуссия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502611">
              <a:off x="1695031" y="840247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Эссе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207258">
              <a:off x="5512131" y="5378536"/>
              <a:ext cx="2228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Дебаты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2240" y="2988991"/>
              <a:ext cx="3572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Изложение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023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651</Words>
  <Application>Microsoft Office PowerPoint</Application>
  <PresentationFormat>Экран (4:3)</PresentationFormat>
  <Paragraphs>164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Педагог года – 2021  номинация «Педагогический дебют»</vt:lpstr>
      <vt:lpstr>Педагогический проект  «Моя инициатива в образовании»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Профориентационный потенциал уроков русского языка </vt:lpstr>
      <vt:lpstr>Презентация PowerPoint</vt:lpstr>
      <vt:lpstr>Задачи проекта:</vt:lpstr>
      <vt:lpstr>Презентация PowerPoint</vt:lpstr>
      <vt:lpstr>Презентация PowerPoint</vt:lpstr>
      <vt:lpstr>Профориентационная деятельность на уроках русского языка </vt:lpstr>
      <vt:lpstr> 5 класс</vt:lpstr>
      <vt:lpstr> 7 класс</vt:lpstr>
      <vt:lpstr> 9–11 классы</vt:lpstr>
      <vt:lpstr>Профориентация через уроки  русского языка</vt:lpstr>
      <vt:lpstr>5 класс:  урок «Генеалогическое древо профессий моей семьи»</vt:lpstr>
      <vt:lpstr>Презентация PowerPoint</vt:lpstr>
      <vt:lpstr>7 класс:  урок «Генеалогическое древо профессий моей семьи»</vt:lpstr>
      <vt:lpstr>Презентация PowerPoint</vt:lpstr>
      <vt:lpstr>Презентация PowerPoint</vt:lpstr>
      <vt:lpstr>Презентация PowerPoint</vt:lpstr>
      <vt:lpstr>7 класс:  сочинение «Моя будущая профессия»</vt:lpstr>
      <vt:lpstr>Мы видим положительные результаты профориентационной деятельности, реализованной через уроки русского языка.</vt:lpstr>
      <vt:lpstr>9 класс:  урок «Я – маркетолог»</vt:lpstr>
      <vt:lpstr>Урок «Я – маркетолог»</vt:lpstr>
      <vt:lpstr>Примеры товаров:</vt:lpstr>
      <vt:lpstr>Примеры товаров:</vt:lpstr>
      <vt:lpstr>11 класс:  эссе «Моя будущая профессия»</vt:lpstr>
      <vt:lpstr>11 класс:  эссе «Моя будущая профессия»</vt:lpstr>
      <vt:lpstr>           Газета  «Четыре четверти»</vt:lpstr>
      <vt:lpstr>Презентация PowerPoint</vt:lpstr>
      <vt:lpstr>Жаппаров Данил  поступил на бюджет в РГУ нефти и газа  им. Губкина (г. Москва)</vt:lpstr>
      <vt:lpstr>Гималов Валера  поступил на бюджет в УралГУФК  (г. Челябинск)</vt:lpstr>
      <vt:lpstr>Профориентационные мероприятия в школе – важная и нужная работа.  </vt:lpstr>
      <vt:lpstr>Результат: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«Моя инициатива  в образовании»</dc:title>
  <dc:creator>Антон Федоренко</dc:creator>
  <cp:lastModifiedBy>Антон Федоренко</cp:lastModifiedBy>
  <cp:revision>135</cp:revision>
  <dcterms:created xsi:type="dcterms:W3CDTF">2021-10-25T04:00:35Z</dcterms:created>
  <dcterms:modified xsi:type="dcterms:W3CDTF">2022-10-12T15:34:00Z</dcterms:modified>
</cp:coreProperties>
</file>