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16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9" r:id="rId10"/>
    <p:sldId id="270" r:id="rId11"/>
    <p:sldId id="275" r:id="rId12"/>
    <p:sldId id="276" r:id="rId13"/>
    <p:sldId id="277" r:id="rId14"/>
    <p:sldId id="271" r:id="rId15"/>
    <p:sldId id="272" r:id="rId16"/>
    <p:sldId id="273" r:id="rId17"/>
    <p:sldId id="274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22" d="100"/>
          <a:sy n="122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19-07-19-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60350"/>
            <a:ext cx="5916613" cy="3668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429132"/>
            <a:ext cx="8305800" cy="20002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Разаева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Оксана Владимировна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учитель начальных классов,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Марьинский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 №1 МБОУ «Ивановская СОШ»,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7200" y="285728"/>
            <a:ext cx="8305800" cy="857256"/>
          </a:xfrm>
        </p:spPr>
        <p:txBody>
          <a:bodyPr>
            <a:noAutofit/>
          </a:bodyPr>
          <a:lstStyle/>
          <a:p>
            <a:pPr algn="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Осенняя ярмарка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0541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Итоги конкурса стихотворений об осени</a:t>
            </a:r>
            <a:endParaRPr lang="ru-RU" dirty="0"/>
          </a:p>
        </p:txBody>
      </p:sp>
      <p:pic>
        <p:nvPicPr>
          <p:cNvPr id="5" name="Содержимое 4" descr="20191031_112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поделок из природного материала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1031_103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поделок из природного материала</a:t>
            </a:r>
            <a:endParaRPr lang="ru-RU" dirty="0"/>
          </a:p>
        </p:txBody>
      </p:sp>
      <p:pic>
        <p:nvPicPr>
          <p:cNvPr id="4" name="Содержимое 3" descr="20191031_103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поделок из природного материала</a:t>
            </a:r>
            <a:endParaRPr lang="ru-RU" dirty="0"/>
          </a:p>
        </p:txBody>
      </p:sp>
      <p:pic>
        <p:nvPicPr>
          <p:cNvPr id="4" name="Содержимое 3" descr="20191031_103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Итоги всех конкурсов Праздника осени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1031_112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Осенняя ярмарка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1031_104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Осенняя ярмарка</a:t>
            </a:r>
            <a:endParaRPr lang="ru-RU" dirty="0"/>
          </a:p>
        </p:txBody>
      </p:sp>
      <p:pic>
        <p:nvPicPr>
          <p:cNvPr id="4" name="Содержимое 3" descr="20191031_104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Осенняя ярмарка</a:t>
            </a:r>
            <a:endParaRPr lang="ru-RU" dirty="0"/>
          </a:p>
        </p:txBody>
      </p:sp>
      <p:pic>
        <p:nvPicPr>
          <p:cNvPr id="4" name="Содержимое 3" descr="20191031_104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3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3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marL="274320" indent="-27432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700" b="1" i="1" spc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Цель: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формирование финансовой грамотности младших школьников в условиях  временного мероприятия.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spc="0" dirty="0">
                <a:ln>
                  <a:noFill/>
                </a:ln>
                <a:solidFill>
                  <a:srgbClr val="0033CC"/>
                </a:solidFill>
                <a:effectLst/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200" b="1" spc="0" dirty="0">
                <a:ln>
                  <a:noFill/>
                </a:ln>
                <a:solidFill>
                  <a:srgbClr val="0033CC"/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 для учителей начальных классов: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1.Сформировать  инициативную группу педагогов и родителей, участвующую в данной ярмарке.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2.Дать практические навыки участия всем участникам образовательного процесса.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3.Составить план мероприятия и реализовать его в течение месяца.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 для обучающихся: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1.Расширить представления о  понятии «купля-продажа».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2.Формировать интерес к финансовой деятельности.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3.Развитие любознательности младших школьников в области финансов.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 для родителей: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1.Привлечь родителей к участию в жизни школы.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2.Совместная работа ребёнка и родителя.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6649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Целевая аудитория: обучающиеся начальных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классов, родители, учителя начальных классов.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Вид занятия: внеклассное мероприятие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Время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проведения: 40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45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минут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Форма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проведения: коллективная</a:t>
            </a:r>
            <a:endParaRPr lang="ru-RU" sz="36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349565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 fontScale="90000"/>
          </a:bodyPr>
          <a:lstStyle/>
          <a:p>
            <a:pPr marL="12700" marR="990600" lvl="0" indent="-274320" algn="ctr">
              <a:lnSpc>
                <a:spcPct val="115000"/>
              </a:lnSpc>
              <a:spcBef>
                <a:spcPts val="600"/>
              </a:spcBef>
            </a:pPr>
            <a:r>
              <a:rPr lang="ru-RU" sz="4400" spc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spc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spc="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spc="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  <a:cs typeface="Times New Roman"/>
              </a:rPr>
              <a:t>Планируемые результаты: </a:t>
            </a:r>
            <a:r>
              <a:rPr lang="ru-RU" sz="4400" spc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spc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spc="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spc="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spc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800" spc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800" spc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личностные: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формирование  представлений о взаимовыгодных условиях в сфере торговли.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•развитие навыков сотрудничества со сверстниками в игровых экономических ситуациях;</a:t>
            </a:r>
          </a:p>
          <a:p>
            <a:pPr>
              <a:buNone/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познавательные: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отработка на практике плана  внеурочной деятельности по финансовой грамотности;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•использование различных способов поиска, сбора, обработки, анализа и представления информации; </a:t>
            </a:r>
          </a:p>
          <a:p>
            <a:pPr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регулятивные: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•понимание цели своих действий;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воспитание  бережного отношения к своим сбережениям, научить рационально использовать денежные средства;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649028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  <a:cs typeface="Times New Roman"/>
              </a:rPr>
              <a:t>Планируемые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коммуникативные: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благоприятных условий для организации ярмарки, способствующей вовлечению максимального числа участников;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коммуникативных умений и навыков; уважения к окружающим людям; принципов о семейных ценностях;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предметные: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•представление о роли денег в процессе купли-продажи;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•умение характеризовать виды и функции денег.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Этапы  мероприятия: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616624"/>
          </a:xfrm>
        </p:spPr>
        <p:txBody>
          <a:bodyPr>
            <a:normAutofit fontScale="47500" lnSpcReduction="20000"/>
          </a:bodyPr>
          <a:lstStyle/>
          <a:p>
            <a:pPr marL="12700" marR="12700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1.Подготовительный.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-беседа с детьми и родителями о предстоящем проекте;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-рассматривание иллюстративного материала по теме проекта «Осенняя ярмарка»;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-обсуждение темы проекта, плана мероприятия;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-разработка плана реализации проекта;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-подбор материала проекта (природный материал, подручный материал и т.д.)</a:t>
            </a: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2.Основной.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Музыкальные занятия: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-разучивание песен «Ах, какая осень!», «Осенью, осенью»;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-разучивание частушек;</a:t>
            </a: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Занятия по рисованию: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-конкурс рисунков на тему «Дары осени»</a:t>
            </a: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Беседы: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«Что такое деньги?», «Что такое бюджет?», «Как сберечь свои финансы?», «Что такое ярмарка?»</a:t>
            </a: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«Семья собирается на ярмарку»</a:t>
            </a: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Чтение: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-конкурс стихотворений об осени.</a:t>
            </a: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Изготовление детьми и родителями ярмарочных изделий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(поделки из различного материала, выпечка).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58059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Этапы  мероприятия: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1497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Подготовка самой ярмарки: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Родители заранее приходят в школу, чтобы подготовить зал для проведения осенней ярмарки (украшают зал, выставляют  на столы все поделки, выпечку раскладывают на блюдах, прикрепляют заранее приготовленные ценники к товару, заваривают чай из самовара). Таким образом, создаётся атмосфера настоящей ярмарки.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3.Заключительный.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-Проведение праздника «Осенняя ярмарка»;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-проведение экскурсии по выставке «Осень золотая», где представлены детские работы;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-проведение ярмарки, в которой роль продавцов исполняют родители, а  роль покупателей - дети. 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4.Итоги ярмарки.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После праздника Осени обучающиеся посещают ярмарку, в ходе которой и происходит сам процесс товарно-рыночных отношений. Они приобретают вкусности, поделки, пьют чай с баранками и уходят довольные домой.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5.Рефлексия.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Таким образом, у обучающихся с помощью мероприятий, направленных на формирование финансовой грамотности, складывается представление о понятии «товарно-денежные отношения». Дети приобрели нужную для них поделку и элементы выпечки.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Песни об осени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1031_1047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Песни об осени</a:t>
            </a:r>
            <a:endParaRPr lang="ru-RU" dirty="0"/>
          </a:p>
        </p:txBody>
      </p:sp>
      <p:pic>
        <p:nvPicPr>
          <p:cNvPr id="4" name="Содержимое 3" descr="20191031_1058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517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Автор: Разаева Оксана Владимировна, учитель начальных классов, Марьинский филиал №1 МБОУ «Ивановская СОШ»,    </vt:lpstr>
      <vt:lpstr>Цель: формирование финансовой грамотности младших школьников в условиях  временного мероприятия.  </vt:lpstr>
      <vt:lpstr>Слайд 3</vt:lpstr>
      <vt:lpstr>  Планируемые результаты:        </vt:lpstr>
      <vt:lpstr>Планируемые результаты:</vt:lpstr>
      <vt:lpstr>Этапы  мероприятия:</vt:lpstr>
      <vt:lpstr>Этапы  мероприятия:</vt:lpstr>
      <vt:lpstr>Песни об осени</vt:lpstr>
      <vt:lpstr>Песни об осени</vt:lpstr>
      <vt:lpstr>Итоги конкурса стихотворений об осени</vt:lpstr>
      <vt:lpstr>Выставка поделок из природного материала</vt:lpstr>
      <vt:lpstr>Выставка поделок из природного материала</vt:lpstr>
      <vt:lpstr>Выставка поделок из природного материала</vt:lpstr>
      <vt:lpstr>Итоги всех конкурсов Праздника осени</vt:lpstr>
      <vt:lpstr>Осенняя ярмарка</vt:lpstr>
      <vt:lpstr>Осенняя ярмарка</vt:lpstr>
      <vt:lpstr>Осенняя ярмарка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Авторы: </dc:title>
  <dc:creator>Admin</dc:creator>
  <cp:lastModifiedBy>ADMIN</cp:lastModifiedBy>
  <cp:revision>18</cp:revision>
  <dcterms:created xsi:type="dcterms:W3CDTF">2019-10-31T18:47:53Z</dcterms:created>
  <dcterms:modified xsi:type="dcterms:W3CDTF">2022-10-03T17:01:28Z</dcterms:modified>
</cp:coreProperties>
</file>