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66" r:id="rId5"/>
    <p:sldId id="265" r:id="rId6"/>
    <p:sldId id="270" r:id="rId7"/>
    <p:sldId id="279" r:id="rId8"/>
    <p:sldId id="268" r:id="rId9"/>
    <p:sldId id="280" r:id="rId10"/>
    <p:sldId id="259" r:id="rId11"/>
    <p:sldId id="261" r:id="rId12"/>
    <p:sldId id="271" r:id="rId13"/>
    <p:sldId id="258" r:id="rId14"/>
    <p:sldId id="260" r:id="rId15"/>
    <p:sldId id="273" r:id="rId16"/>
    <p:sldId id="262" r:id="rId17"/>
    <p:sldId id="267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C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F405-F4DA-4094-94BC-DB8482E7AF5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2987-5002-4137-B1E2-135DBB46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phonoteka.org/uploads/posts/2021-12/1640052240_18-phonoteka-org-p-fon-dlya-prezentatsii-proforientatsiya-v-s-18.jpg"/>
          <p:cNvPicPr>
            <a:picLocks noChangeAspect="1" noChangeArrowheads="1"/>
          </p:cNvPicPr>
          <p:nvPr/>
        </p:nvPicPr>
        <p:blipFill>
          <a:blip r:embed="rId2"/>
          <a:srcRect t="3175" r="1667"/>
          <a:stretch>
            <a:fillRect/>
          </a:stretch>
        </p:blipFill>
        <p:spPr bwMode="auto">
          <a:xfrm>
            <a:off x="214282" y="2500306"/>
            <a:ext cx="8429684" cy="43576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(коррекционная) школа-интернат для обучающихся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21442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Логопедическое занятие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298" y="6119336"/>
            <a:ext cx="207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Выполнила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: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учитель-логопед</a:t>
            </a:r>
          </a:p>
          <a:p>
            <a:r>
              <a:rPr lang="ru-RU" sz="1400" dirty="0" err="1" smtClean="0">
                <a:solidFill>
                  <a:srgbClr val="C00000"/>
                </a:solidFill>
                <a:latin typeface="Arial Black" pitchFamily="34" charset="0"/>
              </a:rPr>
              <a:t>Голубкова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 В.А.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200024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«Профессия озеленитель»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164305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 тему: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bs.twimg.com/media/DghyTOQW0AAWD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13.stc.all.kpcdn.net/share/i/4/1782079/inx6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16.stc.all.kpcdn.net/share/i/12/10921613/inx96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188/214855/img16.jpg"/>
          <p:cNvPicPr>
            <a:picLocks noChangeAspect="1" noChangeArrowheads="1"/>
          </p:cNvPicPr>
          <p:nvPr/>
        </p:nvPicPr>
        <p:blipFill>
          <a:blip r:embed="rId2"/>
          <a:srcRect l="21875" t="42709" r="14062" b="3124"/>
          <a:stretch>
            <a:fillRect/>
          </a:stretch>
        </p:blipFill>
        <p:spPr bwMode="auto">
          <a:xfrm>
            <a:off x="-1" y="0"/>
            <a:ext cx="92374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S5rev7vgDd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g-mos.ru/wp-content/uploads/2019/01/soderjanie_zelenyh_nasajden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102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humbs.dreamstime.com/b/%D1%81%D0%B0-%D0%BE%D0%B2%D0%BD%D0%B8%D0%BA-%D0%B6%D0%B5%D0%BD%D1%89%D0%B8%D0%BD%D1%8B-%D0%BC%D0%BE%D1%87%D0%B0-%D1%86%D0%B2%D0%B5%D1%82%D0%BA%D0%B8-%D0%B2-%D1%81%D0%B0-%D0%B5-59926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40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i.ytimg.com/vi/KCryiJVBDo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S5rev7vgDdI/maxresdefault.jpg"/>
          <p:cNvPicPr>
            <a:picLocks noChangeAspect="1" noChangeArrowheads="1"/>
          </p:cNvPicPr>
          <p:nvPr/>
        </p:nvPicPr>
        <p:blipFill>
          <a:blip r:embed="rId2"/>
          <a:srcRect r="51563"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596" y="3000372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самая верхняя часть дерева (листья)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214422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Крона -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oma.by/upload/iblock/294/29429dc4beedc9bde2d8108857066ddf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33" b="23667"/>
          <a:stretch>
            <a:fillRect/>
          </a:stretch>
        </p:blipFill>
        <p:spPr bwMode="auto">
          <a:xfrm>
            <a:off x="642910" y="0"/>
            <a:ext cx="528638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62" y="3929066"/>
            <a:ext cx="72152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ножницы для обрезания, формирования разных видов растений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285860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Секатор -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7164"/>
          <a:ext cx="8429683" cy="6215108"/>
        </p:xfrm>
        <a:graphic>
          <a:graphicData uri="http://schemas.openxmlformats.org/drawingml/2006/table">
            <a:tbl>
              <a:tblPr/>
              <a:tblGrid>
                <a:gridCol w="2809409"/>
                <a:gridCol w="2810137"/>
                <a:gridCol w="2810137"/>
              </a:tblGrid>
              <a:tr h="155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n w="28575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1" marR="44641" marT="0" marB="0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6" name="Picture 12" descr="https://drewal-stolarz.pl/wp-content/uploads/2020/03/hebel.png"/>
          <p:cNvPicPr>
            <a:picLocks noChangeAspect="1" noChangeArrowheads="1"/>
          </p:cNvPicPr>
          <p:nvPr/>
        </p:nvPicPr>
        <p:blipFill>
          <a:blip r:embed="rId2"/>
          <a:srcRect t="18077" b="18077"/>
          <a:stretch>
            <a:fillRect/>
          </a:stretch>
        </p:blipFill>
        <p:spPr bwMode="auto">
          <a:xfrm>
            <a:off x="965100" y="500042"/>
            <a:ext cx="1941771" cy="1285884"/>
          </a:xfrm>
          <a:prstGeom prst="rect">
            <a:avLst/>
          </a:prstGeom>
          <a:noFill/>
        </p:spPr>
      </p:pic>
      <p:pic>
        <p:nvPicPr>
          <p:cNvPr id="1035" name="Рисунок 19" descr="https://ds05.infourok.ru/uploads/ex/0b05/0015dcf4-032f4951/img8.jpg"/>
          <p:cNvPicPr>
            <a:picLocks noChangeAspect="1" noChangeArrowheads="1"/>
          </p:cNvPicPr>
          <p:nvPr/>
        </p:nvPicPr>
        <p:blipFill>
          <a:blip r:embed="rId3" cstate="print"/>
          <a:srcRect l="17772" t="22945" r="14867" b="8031"/>
          <a:stretch>
            <a:fillRect/>
          </a:stretch>
        </p:blipFill>
        <p:spPr bwMode="auto">
          <a:xfrm>
            <a:off x="3857620" y="571480"/>
            <a:ext cx="1576196" cy="1214446"/>
          </a:xfrm>
          <a:prstGeom prst="rect">
            <a:avLst/>
          </a:prstGeom>
          <a:noFill/>
        </p:spPr>
      </p:pic>
      <p:pic>
        <p:nvPicPr>
          <p:cNvPr id="1034" name="Рисунок 31" descr="https://cdn.pngsumo.com/download-free-png-spade-png-vector-material-shovel-cartoon-tool-spade-vector-png-650_65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1276350" cy="1285875"/>
          </a:xfrm>
          <a:prstGeom prst="rect">
            <a:avLst/>
          </a:prstGeom>
          <a:noFill/>
        </p:spPr>
      </p:pic>
      <p:pic>
        <p:nvPicPr>
          <p:cNvPr id="1033" name="Рисунок 5" descr="https://ds04.infourok.ru/uploads/ex/0d80/0008d397-ec15a988/hello_html_m3531d7c7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071678"/>
            <a:ext cx="1285884" cy="1285884"/>
          </a:xfrm>
          <a:prstGeom prst="rect">
            <a:avLst/>
          </a:prstGeom>
          <a:noFill/>
        </p:spPr>
      </p:pic>
      <p:pic>
        <p:nvPicPr>
          <p:cNvPr id="1032" name="Рисунок 22" descr="https://www.vippng.com/png/detail/63-631707_download-sewing-needle-png-hd-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592" t="4121" r="5927" b="47583"/>
          <a:stretch>
            <a:fillRect/>
          </a:stretch>
        </p:blipFill>
        <p:spPr bwMode="auto">
          <a:xfrm>
            <a:off x="3714744" y="2357430"/>
            <a:ext cx="1762125" cy="838200"/>
          </a:xfrm>
          <a:prstGeom prst="rect">
            <a:avLst/>
          </a:prstGeom>
          <a:noFill/>
        </p:spPr>
      </p:pic>
      <p:pic>
        <p:nvPicPr>
          <p:cNvPr id="1031" name="Рисунок 1" descr="https://polesie-igrushki.ru/upload/iblock/233/233e3e735f4ca9202c0a071f781932d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3" t="6593" r="10204"/>
          <a:stretch>
            <a:fillRect/>
          </a:stretch>
        </p:blipFill>
        <p:spPr bwMode="auto">
          <a:xfrm>
            <a:off x="6929454" y="2071678"/>
            <a:ext cx="1234103" cy="1285884"/>
          </a:xfrm>
          <a:prstGeom prst="rect">
            <a:avLst/>
          </a:prstGeom>
          <a:noFill/>
        </p:spPr>
      </p:pic>
      <p:pic>
        <p:nvPicPr>
          <p:cNvPr id="1030" name="Рисунок 11" descr="https://cdn2.static1-sima-land.com/items/2508585/0/700-nw.jpg"/>
          <p:cNvPicPr>
            <a:picLocks noChangeAspect="1" noChangeArrowheads="1"/>
          </p:cNvPicPr>
          <p:nvPr/>
        </p:nvPicPr>
        <p:blipFill>
          <a:blip r:embed="rId8" cstate="print"/>
          <a:srcRect l="3296" t="4729" r="2110" b="3581"/>
          <a:stretch>
            <a:fillRect/>
          </a:stretch>
        </p:blipFill>
        <p:spPr bwMode="auto">
          <a:xfrm>
            <a:off x="1357290" y="3643314"/>
            <a:ext cx="1286524" cy="1247773"/>
          </a:xfrm>
          <a:prstGeom prst="rect">
            <a:avLst/>
          </a:prstGeom>
          <a:noFill/>
        </p:spPr>
      </p:pic>
      <p:pic>
        <p:nvPicPr>
          <p:cNvPr id="1029" name="Рисунок 25" descr="https://funny-about-money.com/wp-content/uploads/2017/08/Paintbrus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3571876"/>
            <a:ext cx="1181100" cy="1362075"/>
          </a:xfrm>
          <a:prstGeom prst="rect">
            <a:avLst/>
          </a:prstGeom>
          <a:noFill/>
        </p:spPr>
      </p:pic>
      <p:pic>
        <p:nvPicPr>
          <p:cNvPr id="1028" name="Рисунок 46" descr="https://www.vippng.com/png/detail/461-4615848_da-flor-rvore-arbustos-png-transparente-planta-arbustos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737" t="5470" r="6985" b="11966"/>
          <a:stretch>
            <a:fillRect/>
          </a:stretch>
        </p:blipFill>
        <p:spPr bwMode="auto">
          <a:xfrm>
            <a:off x="6858016" y="3714752"/>
            <a:ext cx="1476374" cy="1181099"/>
          </a:xfrm>
          <a:prstGeom prst="rect">
            <a:avLst/>
          </a:prstGeom>
          <a:noFill/>
        </p:spPr>
      </p:pic>
      <p:pic>
        <p:nvPicPr>
          <p:cNvPr id="1027" name="Рисунок 14" descr="https://images.satom.ru/i3/firms/28/108/108877/pic_e0536d2570a01be_1024x3000.jpg"/>
          <p:cNvPicPr>
            <a:picLocks noChangeAspect="1" noChangeArrowheads="1"/>
          </p:cNvPicPr>
          <p:nvPr/>
        </p:nvPicPr>
        <p:blipFill>
          <a:blip r:embed="rId11" cstate="print"/>
          <a:srcRect l="2435" t="18372" r="2457" b="14841"/>
          <a:stretch>
            <a:fillRect/>
          </a:stretch>
        </p:blipFill>
        <p:spPr bwMode="auto">
          <a:xfrm>
            <a:off x="1049543" y="5072075"/>
            <a:ext cx="2031768" cy="1357322"/>
          </a:xfrm>
          <a:prstGeom prst="rect">
            <a:avLst/>
          </a:prstGeom>
          <a:noFill/>
        </p:spPr>
      </p:pic>
      <p:pic>
        <p:nvPicPr>
          <p:cNvPr id="1026" name="Рисунок 28" descr="https://gidpokraske.ru/wp-content/uploads/2017/09/9270869c50fea2399008712e75f8e063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143512"/>
            <a:ext cx="1619248" cy="1230628"/>
          </a:xfrm>
          <a:prstGeom prst="rect">
            <a:avLst/>
          </a:prstGeom>
          <a:noFill/>
        </p:spPr>
      </p:pic>
      <p:pic>
        <p:nvPicPr>
          <p:cNvPr id="1025" name="Рисунок 49" descr="https://s1.1zoom.ru/big7/83/Poppies_Camomiles_White_49295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5143512"/>
            <a:ext cx="1733548" cy="1308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rsute.ru/wp-content/uploads/2021/01/2e39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44138"/>
            <a:ext cx="6929454" cy="46138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150017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молодые растения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00042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Рассада -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achadesign.ru/wp-content/uploads/2019/05/Sazhenczy-derevev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613773" cy="5643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Саженцы -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235743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молодые деревья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.ytimg.com/vi/KCryiJVBDo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4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obimg.b-cdn.net/v3/fetch/e1/e155db22ff7f894f1113982b0046620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-dache.pro/uploads/posts/2021-05/1621495402_14-p-klumbi-vo-dvorakh-mnogokvartirnikh-domov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736"/>
            <a:ext cx="107175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1714480" y="1643050"/>
            <a:ext cx="557210" cy="500066"/>
          </a:xfrm>
          <a:prstGeom prst="mathPlus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428736"/>
            <a:ext cx="227421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ЗЕЛЕНЬ</a:t>
            </a:r>
            <a:endParaRPr lang="ru-RU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4357686" y="1643050"/>
            <a:ext cx="485772" cy="500066"/>
          </a:xfrm>
          <a:prstGeom prst="mathPlus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428736"/>
            <a:ext cx="156568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ТЕЛЬ</a:t>
            </a:r>
            <a:endParaRPr lang="ru-RU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607587" y="1750207"/>
            <a:ext cx="1000132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786182" y="714356"/>
            <a:ext cx="60305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7929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ОЗЕЛЕНИТЕЛЬ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https://sun9-78.userapi.com/impg/QhNViBy6GqJbQtdvcdHst3agxUndiZkwTHuG-g/ePbfrVZJBok.jpg?size=566x604&amp;quality=96&amp;sign=96f95c7c87a24145d1ae9a97b8a86546&amp;type=album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14" t="7947" r="7951"/>
          <a:stretch>
            <a:fillRect/>
          </a:stretch>
        </p:blipFill>
        <p:spPr bwMode="auto">
          <a:xfrm>
            <a:off x="2357422" y="1571612"/>
            <a:ext cx="439973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ed-kopilka.ru/upload/blogs2/2020/4/62917_0e06935d649c31dd44dbfc0c0a7c3da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9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st-kut24.ru/uploads/%D1%81%D0%B0%D0%B6%D0%B0%D1%8E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65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2022-02-16T07:11:45Z</dcterms:created>
  <dcterms:modified xsi:type="dcterms:W3CDTF">2022-11-25T08:39:48Z</dcterms:modified>
</cp:coreProperties>
</file>