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Тема урока</a:t>
            </a:r>
            <a:r>
              <a:rPr lang="ru-RU" sz="4000" dirty="0" smtClean="0"/>
              <a:t>: «Отработать навык написания сочинения – рассуждения в рамках подготовки к ОГЭ по русскому языку»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492896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написание модели сочинения по критериям и клише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3528" y="3573016"/>
            <a:ext cx="88204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обучение умению самостоятельно создавать собственное высказывание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умения анализировать исходный текст выделять главное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обобщать и делать выводы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отбирать материал для собственного текста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8640"/>
            <a:ext cx="701683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2-12-31_21-34-41.jpg"/>
          <p:cNvPicPr>
            <a:picLocks noChangeAspect="1"/>
          </p:cNvPicPr>
          <p:nvPr/>
        </p:nvPicPr>
        <p:blipFill>
          <a:blip r:embed="rId2" cstate="print"/>
          <a:srcRect l="2452" t="1701" r="2452" b="3801"/>
          <a:stretch>
            <a:fillRect/>
          </a:stretch>
        </p:blipFill>
        <p:spPr>
          <a:xfrm>
            <a:off x="2267744" y="116632"/>
            <a:ext cx="4608512" cy="6480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Домашнее задание:</a:t>
            </a:r>
          </a:p>
          <a:p>
            <a:r>
              <a:rPr lang="ru-RU" sz="3600" dirty="0" smtClean="0"/>
              <a:t>1.Написать в тетради готовое сочинение, по данной теме (за основу взять составленную модель на уроке).</a:t>
            </a:r>
          </a:p>
          <a:p>
            <a:r>
              <a:rPr lang="ru-RU" sz="3600" dirty="0" smtClean="0"/>
              <a:t>2.Найти среди изложений текст (тексты) с данным понятием.</a:t>
            </a:r>
          </a:p>
          <a:p>
            <a:r>
              <a:rPr lang="ru-RU" sz="3600" dirty="0" smtClean="0"/>
              <a:t>3.По желанию: написать сочинение – рассуждение (небольшое) «Добрый ли я человек?»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qna.center/storage/photos/jnytxtujltkfnm/6054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052736"/>
            <a:ext cx="2736305" cy="3684800"/>
          </a:xfrm>
          <a:prstGeom prst="rect">
            <a:avLst/>
          </a:prstGeom>
          <a:noFill/>
        </p:spPr>
      </p:pic>
      <p:pic>
        <p:nvPicPr>
          <p:cNvPr id="17412" name="Picture 4" descr="https://avatars.dzeninfra.ru/get-zen_doc/5233024/pub_61236ccf65102f6d71662659_612371db25f5ef3485d85723/scale_1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933056"/>
            <a:ext cx="2987824" cy="2812290"/>
          </a:xfrm>
          <a:prstGeom prst="rect">
            <a:avLst/>
          </a:prstGeom>
          <a:noFill/>
        </p:spPr>
      </p:pic>
      <p:pic>
        <p:nvPicPr>
          <p:cNvPr id="17414" name="Picture 6" descr="https://avatars.dzeninfra.ru/get-zen_doc/237236/pub_5b35db3e2be79100aa70bd47_5b35dbb92342cb00a840d687/scale_12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6632"/>
            <a:ext cx="3068960" cy="3068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101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Тема урока: «Отработать навык написания сочинения – рассуждения в рамках подготовки к ОГЭ по русскому языку» 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«Отработать навык написания сочинения – рассуждения в рамках подготовки к ОГЭ по русскому языку»  </dc:title>
  <dc:creator>notebook</dc:creator>
  <cp:lastModifiedBy>notebook</cp:lastModifiedBy>
  <cp:revision>7</cp:revision>
  <dcterms:created xsi:type="dcterms:W3CDTF">2023-03-20T20:19:51Z</dcterms:created>
  <dcterms:modified xsi:type="dcterms:W3CDTF">2023-11-24T18:51:44Z</dcterms:modified>
</cp:coreProperties>
</file>