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3" r:id="rId6"/>
    <p:sldId id="279" r:id="rId7"/>
    <p:sldId id="270" r:id="rId8"/>
    <p:sldId id="272" r:id="rId9"/>
    <p:sldId id="273" r:id="rId10"/>
    <p:sldId id="274" r:id="rId11"/>
    <p:sldId id="275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D54E5-BC4B-4CD8-8109-3D5016C2FE10}" type="doc">
      <dgm:prSet loTypeId="urn:microsoft.com/office/officeart/2005/8/layout/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1E28FCB-7368-4A42-B544-011C7878DC8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i="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Камера</a:t>
          </a:r>
        </a:p>
      </dgm:t>
    </dgm:pt>
    <dgm:pt modelId="{1A2A2C8C-EF96-4CCF-9243-A5F774C977A1}" type="parTrans" cxnId="{228C116F-0EA9-4A90-9588-15B8416DD8C7}">
      <dgm:prSet/>
      <dgm:spPr/>
      <dgm:t>
        <a:bodyPr/>
        <a:lstStyle/>
        <a:p>
          <a:endParaRPr lang="ru-RU"/>
        </a:p>
      </dgm:t>
    </dgm:pt>
    <dgm:pt modelId="{77A1C1B2-C0B0-40C4-B26D-004076DADC5C}" type="sibTrans" cxnId="{228C116F-0EA9-4A90-9588-15B8416DD8C7}">
      <dgm:prSet/>
      <dgm:spPr/>
      <dgm:t>
        <a:bodyPr/>
        <a:lstStyle/>
        <a:p>
          <a:endParaRPr lang="ru-RU"/>
        </a:p>
      </dgm:t>
    </dgm:pt>
    <dgm:pt modelId="{6398AA5F-651C-4B83-A4F1-3E752BC525B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Штатив</a:t>
          </a:r>
        </a:p>
      </dgm:t>
    </dgm:pt>
    <dgm:pt modelId="{D8EA0BCE-BAC9-4CB2-94B3-513DD2631479}" type="parTrans" cxnId="{C41580F8-18B4-499E-B753-F817C0C8C5C4}">
      <dgm:prSet/>
      <dgm:spPr/>
      <dgm:t>
        <a:bodyPr/>
        <a:lstStyle/>
        <a:p>
          <a:endParaRPr lang="ru-RU"/>
        </a:p>
      </dgm:t>
    </dgm:pt>
    <dgm:pt modelId="{1ACADFFB-DE84-4C22-A230-1027FCFC33A1}" type="sibTrans" cxnId="{C41580F8-18B4-499E-B753-F817C0C8C5C4}">
      <dgm:prSet/>
      <dgm:spPr/>
      <dgm:t>
        <a:bodyPr/>
        <a:lstStyle/>
        <a:p>
          <a:endParaRPr lang="ru-RU"/>
        </a:p>
      </dgm:t>
    </dgm:pt>
    <dgm:pt modelId="{614A4C0D-2F7C-4F81-A3AE-D6FC4EF73A7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Фон</a:t>
          </a:r>
        </a:p>
      </dgm:t>
    </dgm:pt>
    <dgm:pt modelId="{62E12993-07E1-496C-BF83-78DEB84BF9FD}" type="parTrans" cxnId="{0FA83BE6-7FCC-4296-9356-BAB8463016D4}">
      <dgm:prSet/>
      <dgm:spPr/>
      <dgm:t>
        <a:bodyPr/>
        <a:lstStyle/>
        <a:p>
          <a:endParaRPr lang="ru-RU"/>
        </a:p>
      </dgm:t>
    </dgm:pt>
    <dgm:pt modelId="{D19D9367-35F5-4107-879C-E80B186E8489}" type="sibTrans" cxnId="{0FA83BE6-7FCC-4296-9356-BAB8463016D4}">
      <dgm:prSet/>
      <dgm:spPr/>
      <dgm:t>
        <a:bodyPr/>
        <a:lstStyle/>
        <a:p>
          <a:endParaRPr lang="ru-RU"/>
        </a:p>
      </dgm:t>
    </dgm:pt>
    <dgm:pt modelId="{BC400967-618B-4EE8-A233-582659C9DA3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Компьютер</a:t>
          </a:r>
        </a:p>
      </dgm:t>
    </dgm:pt>
    <dgm:pt modelId="{9103D903-F98F-4BAA-A0D5-51DF0855462E}" type="parTrans" cxnId="{F4850F41-B10A-4A24-8006-2D6E33DF783B}">
      <dgm:prSet/>
      <dgm:spPr/>
      <dgm:t>
        <a:bodyPr/>
        <a:lstStyle/>
        <a:p>
          <a:endParaRPr lang="ru-RU"/>
        </a:p>
      </dgm:t>
    </dgm:pt>
    <dgm:pt modelId="{578A6515-607C-449F-B939-2160DE0FAF11}" type="sibTrans" cxnId="{F4850F41-B10A-4A24-8006-2D6E33DF783B}">
      <dgm:prSet/>
      <dgm:spPr/>
      <dgm:t>
        <a:bodyPr/>
        <a:lstStyle/>
        <a:p>
          <a:endParaRPr lang="ru-RU"/>
        </a:p>
      </dgm:t>
    </dgm:pt>
    <dgm:pt modelId="{E7E2F20E-B432-4471-B20C-2BDD52648902}" type="pres">
      <dgm:prSet presAssocID="{E88D54E5-BC4B-4CD8-8109-3D5016C2FE10}" presName="linear" presStyleCnt="0">
        <dgm:presLayoutVars>
          <dgm:dir/>
          <dgm:animLvl val="lvl"/>
          <dgm:resizeHandles val="exact"/>
        </dgm:presLayoutVars>
      </dgm:prSet>
      <dgm:spPr/>
    </dgm:pt>
    <dgm:pt modelId="{CDB656B6-0951-4C5C-B286-CB94D637D991}" type="pres">
      <dgm:prSet presAssocID="{D1E28FCB-7368-4A42-B544-011C7878DC82}" presName="parentLin" presStyleCnt="0"/>
      <dgm:spPr/>
    </dgm:pt>
    <dgm:pt modelId="{9AD43E0D-6967-4FEE-95F1-560C76CE1AF7}" type="pres">
      <dgm:prSet presAssocID="{D1E28FCB-7368-4A42-B544-011C7878DC82}" presName="parentLeftMargin" presStyleLbl="node1" presStyleIdx="0" presStyleCnt="4"/>
      <dgm:spPr/>
    </dgm:pt>
    <dgm:pt modelId="{3AEF60C1-7419-4E4B-9AF5-863C650184AB}" type="pres">
      <dgm:prSet presAssocID="{D1E28FCB-7368-4A42-B544-011C7878DC82}" presName="parentText" presStyleLbl="node1" presStyleIdx="0" presStyleCnt="4" custLinFactNeighborX="5384" custLinFactNeighborY="-3473">
        <dgm:presLayoutVars>
          <dgm:chMax val="0"/>
          <dgm:bulletEnabled val="1"/>
        </dgm:presLayoutVars>
      </dgm:prSet>
      <dgm:spPr/>
    </dgm:pt>
    <dgm:pt modelId="{F7BFEAD4-757C-4AEC-BC7F-AD058FE79340}" type="pres">
      <dgm:prSet presAssocID="{D1E28FCB-7368-4A42-B544-011C7878DC82}" presName="negativeSpace" presStyleCnt="0"/>
      <dgm:spPr/>
    </dgm:pt>
    <dgm:pt modelId="{6E825BC8-E998-4B92-AD5D-7761832C53F1}" type="pres">
      <dgm:prSet presAssocID="{D1E28FCB-7368-4A42-B544-011C7878DC82}" presName="childText" presStyleLbl="conFgAcc1" presStyleIdx="0" presStyleCnt="4" custLinFactNeighborX="-841" custLinFactNeighborY="-13427">
        <dgm:presLayoutVars>
          <dgm:bulletEnabled val="1"/>
        </dgm:presLayoutVars>
      </dgm:prSet>
      <dgm:spPr/>
    </dgm:pt>
    <dgm:pt modelId="{DAF63644-AF5B-4414-89D4-F13825F37EEB}" type="pres">
      <dgm:prSet presAssocID="{77A1C1B2-C0B0-40C4-B26D-004076DADC5C}" presName="spaceBetweenRectangles" presStyleCnt="0"/>
      <dgm:spPr/>
    </dgm:pt>
    <dgm:pt modelId="{4F2A2112-BD51-4687-A9EF-149E13F12015}" type="pres">
      <dgm:prSet presAssocID="{6398AA5F-651C-4B83-A4F1-3E752BC525B7}" presName="parentLin" presStyleCnt="0"/>
      <dgm:spPr/>
    </dgm:pt>
    <dgm:pt modelId="{7AADEA7A-587E-4079-BBDB-1DACB8419039}" type="pres">
      <dgm:prSet presAssocID="{6398AA5F-651C-4B83-A4F1-3E752BC525B7}" presName="parentLeftMargin" presStyleLbl="node1" presStyleIdx="0" presStyleCnt="4"/>
      <dgm:spPr/>
    </dgm:pt>
    <dgm:pt modelId="{4E35CDAF-F16B-47A1-B117-72F27C7DC354}" type="pres">
      <dgm:prSet presAssocID="{6398AA5F-651C-4B83-A4F1-3E752BC525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7C12CCB-634E-4167-BB41-B587846B970B}" type="pres">
      <dgm:prSet presAssocID="{6398AA5F-651C-4B83-A4F1-3E752BC525B7}" presName="negativeSpace" presStyleCnt="0"/>
      <dgm:spPr/>
    </dgm:pt>
    <dgm:pt modelId="{83759C78-DE5D-45F7-AE55-68720A120C5B}" type="pres">
      <dgm:prSet presAssocID="{6398AA5F-651C-4B83-A4F1-3E752BC525B7}" presName="childText" presStyleLbl="conFgAcc1" presStyleIdx="1" presStyleCnt="4">
        <dgm:presLayoutVars>
          <dgm:bulletEnabled val="1"/>
        </dgm:presLayoutVars>
      </dgm:prSet>
      <dgm:spPr/>
    </dgm:pt>
    <dgm:pt modelId="{3CB8E1B9-FF7F-42C6-8CF7-446EA3845B86}" type="pres">
      <dgm:prSet presAssocID="{1ACADFFB-DE84-4C22-A230-1027FCFC33A1}" presName="spaceBetweenRectangles" presStyleCnt="0"/>
      <dgm:spPr/>
    </dgm:pt>
    <dgm:pt modelId="{9114E0C8-9F8A-455E-94B4-EE35CFD95CF4}" type="pres">
      <dgm:prSet presAssocID="{614A4C0D-2F7C-4F81-A3AE-D6FC4EF73A78}" presName="parentLin" presStyleCnt="0"/>
      <dgm:spPr/>
    </dgm:pt>
    <dgm:pt modelId="{121F4874-D1D1-4D23-B7D3-4786480755BA}" type="pres">
      <dgm:prSet presAssocID="{614A4C0D-2F7C-4F81-A3AE-D6FC4EF73A78}" presName="parentLeftMargin" presStyleLbl="node1" presStyleIdx="1" presStyleCnt="4"/>
      <dgm:spPr/>
    </dgm:pt>
    <dgm:pt modelId="{15AE30BB-977B-4AC3-B56A-9129C8A9C52F}" type="pres">
      <dgm:prSet presAssocID="{614A4C0D-2F7C-4F81-A3AE-D6FC4EF73A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5093631-CE1C-41A0-9D63-84EA51C3B745}" type="pres">
      <dgm:prSet presAssocID="{614A4C0D-2F7C-4F81-A3AE-D6FC4EF73A78}" presName="negativeSpace" presStyleCnt="0"/>
      <dgm:spPr/>
    </dgm:pt>
    <dgm:pt modelId="{AAD1CBC8-A914-40B4-AD07-0D25838B6D08}" type="pres">
      <dgm:prSet presAssocID="{614A4C0D-2F7C-4F81-A3AE-D6FC4EF73A78}" presName="childText" presStyleLbl="conFgAcc1" presStyleIdx="2" presStyleCnt="4">
        <dgm:presLayoutVars>
          <dgm:bulletEnabled val="1"/>
        </dgm:presLayoutVars>
      </dgm:prSet>
      <dgm:spPr/>
    </dgm:pt>
    <dgm:pt modelId="{EACA2005-5034-4666-8CE1-3FA1C5EA633A}" type="pres">
      <dgm:prSet presAssocID="{D19D9367-35F5-4107-879C-E80B186E8489}" presName="spaceBetweenRectangles" presStyleCnt="0"/>
      <dgm:spPr/>
    </dgm:pt>
    <dgm:pt modelId="{A032A4A5-5F4A-4695-A445-D4E76928BC8C}" type="pres">
      <dgm:prSet presAssocID="{BC400967-618B-4EE8-A233-582659C9DA3D}" presName="parentLin" presStyleCnt="0"/>
      <dgm:spPr/>
    </dgm:pt>
    <dgm:pt modelId="{57619232-4E9A-4EE0-AE45-10653AE716CB}" type="pres">
      <dgm:prSet presAssocID="{BC400967-618B-4EE8-A233-582659C9DA3D}" presName="parentLeftMargin" presStyleLbl="node1" presStyleIdx="2" presStyleCnt="4"/>
      <dgm:spPr/>
    </dgm:pt>
    <dgm:pt modelId="{E490BE41-A9BA-4BFF-86F1-B4A4DF5DF17A}" type="pres">
      <dgm:prSet presAssocID="{BC400967-618B-4EE8-A233-582659C9DA3D}" presName="parentText" presStyleLbl="node1" presStyleIdx="3" presStyleCnt="4" custLinFactNeighborX="5263" custLinFactNeighborY="4363">
        <dgm:presLayoutVars>
          <dgm:chMax val="0"/>
          <dgm:bulletEnabled val="1"/>
        </dgm:presLayoutVars>
      </dgm:prSet>
      <dgm:spPr/>
    </dgm:pt>
    <dgm:pt modelId="{DC213229-7710-4511-8D1A-470603AF283A}" type="pres">
      <dgm:prSet presAssocID="{BC400967-618B-4EE8-A233-582659C9DA3D}" presName="negativeSpace" presStyleCnt="0"/>
      <dgm:spPr/>
    </dgm:pt>
    <dgm:pt modelId="{7F30726D-D02B-4141-A12F-724A6894C9CB}" type="pres">
      <dgm:prSet presAssocID="{BC400967-618B-4EE8-A233-582659C9DA3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465819-AC84-4027-8D64-6B88664BF9B4}" type="presOf" srcId="{BC400967-618B-4EE8-A233-582659C9DA3D}" destId="{E490BE41-A9BA-4BFF-86F1-B4A4DF5DF17A}" srcOrd="1" destOrd="0" presId="urn:microsoft.com/office/officeart/2005/8/layout/list1"/>
    <dgm:cxn modelId="{83DC0C2F-4B9F-4098-B30F-F2710323ACEE}" type="presOf" srcId="{6398AA5F-651C-4B83-A4F1-3E752BC525B7}" destId="{4E35CDAF-F16B-47A1-B117-72F27C7DC354}" srcOrd="1" destOrd="0" presId="urn:microsoft.com/office/officeart/2005/8/layout/list1"/>
    <dgm:cxn modelId="{63075E2F-E108-4C05-8FC0-F8A313E41396}" type="presOf" srcId="{614A4C0D-2F7C-4F81-A3AE-D6FC4EF73A78}" destId="{15AE30BB-977B-4AC3-B56A-9129C8A9C52F}" srcOrd="1" destOrd="0" presId="urn:microsoft.com/office/officeart/2005/8/layout/list1"/>
    <dgm:cxn modelId="{DDEBCD36-16F3-4A47-AE30-86A9F42CEA0A}" type="presOf" srcId="{E88D54E5-BC4B-4CD8-8109-3D5016C2FE10}" destId="{E7E2F20E-B432-4471-B20C-2BDD52648902}" srcOrd="0" destOrd="0" presId="urn:microsoft.com/office/officeart/2005/8/layout/list1"/>
    <dgm:cxn modelId="{D63C9939-2EE3-4D6B-8241-A18EC31D7F86}" type="presOf" srcId="{D1E28FCB-7368-4A42-B544-011C7878DC82}" destId="{9AD43E0D-6967-4FEE-95F1-560C76CE1AF7}" srcOrd="0" destOrd="0" presId="urn:microsoft.com/office/officeart/2005/8/layout/list1"/>
    <dgm:cxn modelId="{F4850F41-B10A-4A24-8006-2D6E33DF783B}" srcId="{E88D54E5-BC4B-4CD8-8109-3D5016C2FE10}" destId="{BC400967-618B-4EE8-A233-582659C9DA3D}" srcOrd="3" destOrd="0" parTransId="{9103D903-F98F-4BAA-A0D5-51DF0855462E}" sibTransId="{578A6515-607C-449F-B939-2160DE0FAF11}"/>
    <dgm:cxn modelId="{228C116F-0EA9-4A90-9588-15B8416DD8C7}" srcId="{E88D54E5-BC4B-4CD8-8109-3D5016C2FE10}" destId="{D1E28FCB-7368-4A42-B544-011C7878DC82}" srcOrd="0" destOrd="0" parTransId="{1A2A2C8C-EF96-4CCF-9243-A5F774C977A1}" sibTransId="{77A1C1B2-C0B0-40C4-B26D-004076DADC5C}"/>
    <dgm:cxn modelId="{FE1F8A72-F772-45F8-ADEB-8447905F6783}" type="presOf" srcId="{D1E28FCB-7368-4A42-B544-011C7878DC82}" destId="{3AEF60C1-7419-4E4B-9AF5-863C650184AB}" srcOrd="1" destOrd="0" presId="urn:microsoft.com/office/officeart/2005/8/layout/list1"/>
    <dgm:cxn modelId="{1310C4A5-B292-4941-8FE8-CE6FBAA6065D}" type="presOf" srcId="{6398AA5F-651C-4B83-A4F1-3E752BC525B7}" destId="{7AADEA7A-587E-4079-BBDB-1DACB8419039}" srcOrd="0" destOrd="0" presId="urn:microsoft.com/office/officeart/2005/8/layout/list1"/>
    <dgm:cxn modelId="{87FCDCAF-4611-4196-ACFB-2A91EE22B427}" type="presOf" srcId="{614A4C0D-2F7C-4F81-A3AE-D6FC4EF73A78}" destId="{121F4874-D1D1-4D23-B7D3-4786480755BA}" srcOrd="0" destOrd="0" presId="urn:microsoft.com/office/officeart/2005/8/layout/list1"/>
    <dgm:cxn modelId="{3F85F0CE-EB1C-489B-9DDB-82200FEA8495}" type="presOf" srcId="{BC400967-618B-4EE8-A233-582659C9DA3D}" destId="{57619232-4E9A-4EE0-AE45-10653AE716CB}" srcOrd="0" destOrd="0" presId="urn:microsoft.com/office/officeart/2005/8/layout/list1"/>
    <dgm:cxn modelId="{0FA83BE6-7FCC-4296-9356-BAB8463016D4}" srcId="{E88D54E5-BC4B-4CD8-8109-3D5016C2FE10}" destId="{614A4C0D-2F7C-4F81-A3AE-D6FC4EF73A78}" srcOrd="2" destOrd="0" parTransId="{62E12993-07E1-496C-BF83-78DEB84BF9FD}" sibTransId="{D19D9367-35F5-4107-879C-E80B186E8489}"/>
    <dgm:cxn modelId="{C41580F8-18B4-499E-B753-F817C0C8C5C4}" srcId="{E88D54E5-BC4B-4CD8-8109-3D5016C2FE10}" destId="{6398AA5F-651C-4B83-A4F1-3E752BC525B7}" srcOrd="1" destOrd="0" parTransId="{D8EA0BCE-BAC9-4CB2-94B3-513DD2631479}" sibTransId="{1ACADFFB-DE84-4C22-A230-1027FCFC33A1}"/>
    <dgm:cxn modelId="{94B1F1D6-A657-434E-947F-174434DCC9F3}" type="presParOf" srcId="{E7E2F20E-B432-4471-B20C-2BDD52648902}" destId="{CDB656B6-0951-4C5C-B286-CB94D637D991}" srcOrd="0" destOrd="0" presId="urn:microsoft.com/office/officeart/2005/8/layout/list1"/>
    <dgm:cxn modelId="{464C5141-45E6-4320-AB28-7C0BDEA21D73}" type="presParOf" srcId="{CDB656B6-0951-4C5C-B286-CB94D637D991}" destId="{9AD43E0D-6967-4FEE-95F1-560C76CE1AF7}" srcOrd="0" destOrd="0" presId="urn:microsoft.com/office/officeart/2005/8/layout/list1"/>
    <dgm:cxn modelId="{9FBECA24-B642-46A5-B589-84B60B3C597A}" type="presParOf" srcId="{CDB656B6-0951-4C5C-B286-CB94D637D991}" destId="{3AEF60C1-7419-4E4B-9AF5-863C650184AB}" srcOrd="1" destOrd="0" presId="urn:microsoft.com/office/officeart/2005/8/layout/list1"/>
    <dgm:cxn modelId="{D4C4D5C3-745B-44D0-9FCF-53745703F668}" type="presParOf" srcId="{E7E2F20E-B432-4471-B20C-2BDD52648902}" destId="{F7BFEAD4-757C-4AEC-BC7F-AD058FE79340}" srcOrd="1" destOrd="0" presId="urn:microsoft.com/office/officeart/2005/8/layout/list1"/>
    <dgm:cxn modelId="{D1B5708E-F2B1-4939-A9A2-A86DF9BABB6A}" type="presParOf" srcId="{E7E2F20E-B432-4471-B20C-2BDD52648902}" destId="{6E825BC8-E998-4B92-AD5D-7761832C53F1}" srcOrd="2" destOrd="0" presId="urn:microsoft.com/office/officeart/2005/8/layout/list1"/>
    <dgm:cxn modelId="{4B42C7A7-D7E6-42CC-A32D-31C890257EA0}" type="presParOf" srcId="{E7E2F20E-B432-4471-B20C-2BDD52648902}" destId="{DAF63644-AF5B-4414-89D4-F13825F37EEB}" srcOrd="3" destOrd="0" presId="urn:microsoft.com/office/officeart/2005/8/layout/list1"/>
    <dgm:cxn modelId="{A9F42828-8FEC-4A06-B4DD-F02AC754D04D}" type="presParOf" srcId="{E7E2F20E-B432-4471-B20C-2BDD52648902}" destId="{4F2A2112-BD51-4687-A9EF-149E13F12015}" srcOrd="4" destOrd="0" presId="urn:microsoft.com/office/officeart/2005/8/layout/list1"/>
    <dgm:cxn modelId="{9A4A5CA3-EEF8-4449-9E42-1B75ADA6A23A}" type="presParOf" srcId="{4F2A2112-BD51-4687-A9EF-149E13F12015}" destId="{7AADEA7A-587E-4079-BBDB-1DACB8419039}" srcOrd="0" destOrd="0" presId="urn:microsoft.com/office/officeart/2005/8/layout/list1"/>
    <dgm:cxn modelId="{421B8DBF-A12B-4952-9130-02C6C731DD7C}" type="presParOf" srcId="{4F2A2112-BD51-4687-A9EF-149E13F12015}" destId="{4E35CDAF-F16B-47A1-B117-72F27C7DC354}" srcOrd="1" destOrd="0" presId="urn:microsoft.com/office/officeart/2005/8/layout/list1"/>
    <dgm:cxn modelId="{1AC466D1-1B70-483D-BC75-958ECF4BCDC4}" type="presParOf" srcId="{E7E2F20E-B432-4471-B20C-2BDD52648902}" destId="{67C12CCB-634E-4167-BB41-B587846B970B}" srcOrd="5" destOrd="0" presId="urn:microsoft.com/office/officeart/2005/8/layout/list1"/>
    <dgm:cxn modelId="{3DFABB45-C449-4F83-A6DA-95F63BE8B136}" type="presParOf" srcId="{E7E2F20E-B432-4471-B20C-2BDD52648902}" destId="{83759C78-DE5D-45F7-AE55-68720A120C5B}" srcOrd="6" destOrd="0" presId="urn:microsoft.com/office/officeart/2005/8/layout/list1"/>
    <dgm:cxn modelId="{C2A6ADAB-9FC9-4AB1-8D8D-6DFFFF72ECFD}" type="presParOf" srcId="{E7E2F20E-B432-4471-B20C-2BDD52648902}" destId="{3CB8E1B9-FF7F-42C6-8CF7-446EA3845B86}" srcOrd="7" destOrd="0" presId="urn:microsoft.com/office/officeart/2005/8/layout/list1"/>
    <dgm:cxn modelId="{64FCABCB-98C8-4122-831E-6AF66FF69AAE}" type="presParOf" srcId="{E7E2F20E-B432-4471-B20C-2BDD52648902}" destId="{9114E0C8-9F8A-455E-94B4-EE35CFD95CF4}" srcOrd="8" destOrd="0" presId="urn:microsoft.com/office/officeart/2005/8/layout/list1"/>
    <dgm:cxn modelId="{0BADAD90-B59B-4B3A-9029-649541D80D8B}" type="presParOf" srcId="{9114E0C8-9F8A-455E-94B4-EE35CFD95CF4}" destId="{121F4874-D1D1-4D23-B7D3-4786480755BA}" srcOrd="0" destOrd="0" presId="urn:microsoft.com/office/officeart/2005/8/layout/list1"/>
    <dgm:cxn modelId="{6CD3C8B2-CC89-4B97-8149-444786F77E5B}" type="presParOf" srcId="{9114E0C8-9F8A-455E-94B4-EE35CFD95CF4}" destId="{15AE30BB-977B-4AC3-B56A-9129C8A9C52F}" srcOrd="1" destOrd="0" presId="urn:microsoft.com/office/officeart/2005/8/layout/list1"/>
    <dgm:cxn modelId="{E95E3BE9-A670-4EE1-8991-C929DB3859EB}" type="presParOf" srcId="{E7E2F20E-B432-4471-B20C-2BDD52648902}" destId="{05093631-CE1C-41A0-9D63-84EA51C3B745}" srcOrd="9" destOrd="0" presId="urn:microsoft.com/office/officeart/2005/8/layout/list1"/>
    <dgm:cxn modelId="{208E28EA-2635-4CD1-AB2B-208C6F6122D2}" type="presParOf" srcId="{E7E2F20E-B432-4471-B20C-2BDD52648902}" destId="{AAD1CBC8-A914-40B4-AD07-0D25838B6D08}" srcOrd="10" destOrd="0" presId="urn:microsoft.com/office/officeart/2005/8/layout/list1"/>
    <dgm:cxn modelId="{31509FC7-C88C-4CF1-A7CC-FDC44F7709D4}" type="presParOf" srcId="{E7E2F20E-B432-4471-B20C-2BDD52648902}" destId="{EACA2005-5034-4666-8CE1-3FA1C5EA633A}" srcOrd="11" destOrd="0" presId="urn:microsoft.com/office/officeart/2005/8/layout/list1"/>
    <dgm:cxn modelId="{85EA8DDB-A564-4012-AFC8-6EF8E5D1E4F8}" type="presParOf" srcId="{E7E2F20E-B432-4471-B20C-2BDD52648902}" destId="{A032A4A5-5F4A-4695-A445-D4E76928BC8C}" srcOrd="12" destOrd="0" presId="urn:microsoft.com/office/officeart/2005/8/layout/list1"/>
    <dgm:cxn modelId="{66511989-BB3A-4EE8-B2A2-6661AA26320D}" type="presParOf" srcId="{A032A4A5-5F4A-4695-A445-D4E76928BC8C}" destId="{57619232-4E9A-4EE0-AE45-10653AE716CB}" srcOrd="0" destOrd="0" presId="urn:microsoft.com/office/officeart/2005/8/layout/list1"/>
    <dgm:cxn modelId="{9731FEA4-C654-4FF2-BD18-367EA710E174}" type="presParOf" srcId="{A032A4A5-5F4A-4695-A445-D4E76928BC8C}" destId="{E490BE41-A9BA-4BFF-86F1-B4A4DF5DF17A}" srcOrd="1" destOrd="0" presId="urn:microsoft.com/office/officeart/2005/8/layout/list1"/>
    <dgm:cxn modelId="{8F265666-2C89-4871-A27F-6C86E3D3E06A}" type="presParOf" srcId="{E7E2F20E-B432-4471-B20C-2BDD52648902}" destId="{DC213229-7710-4511-8D1A-470603AF283A}" srcOrd="13" destOrd="0" presId="urn:microsoft.com/office/officeart/2005/8/layout/list1"/>
    <dgm:cxn modelId="{810A288E-459B-4574-A0FE-B3F8F42B45BE}" type="presParOf" srcId="{E7E2F20E-B432-4471-B20C-2BDD52648902}" destId="{7F30726D-D02B-4141-A12F-724A6894C9C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59DF7E-B376-4C78-9911-FEA19B8C70BC}" type="doc">
      <dgm:prSet loTypeId="urn:microsoft.com/office/officeart/2008/layout/VerticalCurvedList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8C36E6-53A6-4B22-9D82-122D3194838C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Georgia" panose="02040502050405020303" pitchFamily="18" charset="0"/>
            </a:rPr>
            <a:t>Неправильный выбор одежды </a:t>
          </a:r>
        </a:p>
      </dgm:t>
    </dgm:pt>
    <dgm:pt modelId="{D1BE6DB8-E175-484D-92DF-493176395101}" type="parTrans" cxnId="{05D7DB6E-3D7F-47C1-932B-9E268744F4FE}">
      <dgm:prSet/>
      <dgm:spPr/>
      <dgm:t>
        <a:bodyPr/>
        <a:lstStyle/>
        <a:p>
          <a:endParaRPr lang="ru-RU"/>
        </a:p>
      </dgm:t>
    </dgm:pt>
    <dgm:pt modelId="{6B8F1153-0999-4703-9736-01EDC766E237}" type="sibTrans" cxnId="{05D7DB6E-3D7F-47C1-932B-9E268744F4FE}">
      <dgm:prSet/>
      <dgm:spPr/>
      <dgm:t>
        <a:bodyPr/>
        <a:lstStyle/>
        <a:p>
          <a:endParaRPr lang="ru-RU"/>
        </a:p>
      </dgm:t>
    </dgm:pt>
    <dgm:pt modelId="{D70CF620-FCB2-4381-B63A-B7FA61CFCC4D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Georgia" panose="02040502050405020303" pitchFamily="18" charset="0"/>
            </a:rPr>
            <a:t>Светоотражающие поверхности</a:t>
          </a:r>
        </a:p>
      </dgm:t>
    </dgm:pt>
    <dgm:pt modelId="{29C35CD8-31EF-405A-9C2E-3964172B90E9}" type="parTrans" cxnId="{E27D19AD-B8FD-4269-8D88-76D449409AF8}">
      <dgm:prSet/>
      <dgm:spPr/>
      <dgm:t>
        <a:bodyPr/>
        <a:lstStyle/>
        <a:p>
          <a:endParaRPr lang="ru-RU"/>
        </a:p>
      </dgm:t>
    </dgm:pt>
    <dgm:pt modelId="{1F622B3B-2964-4520-B0AD-07A5E2861E0B}" type="sibTrans" cxnId="{E27D19AD-B8FD-4269-8D88-76D449409AF8}">
      <dgm:prSet/>
      <dgm:spPr/>
      <dgm:t>
        <a:bodyPr/>
        <a:lstStyle/>
        <a:p>
          <a:endParaRPr lang="ru-RU"/>
        </a:p>
      </dgm:t>
    </dgm:pt>
    <dgm:pt modelId="{BF513D20-B23D-415D-A677-80C4DCE8B8D1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2060"/>
              </a:solidFill>
              <a:latin typeface="Georgia" panose="02040502050405020303" pitchFamily="18" charset="0"/>
            </a:rPr>
            <a:t>Расстояние до фона</a:t>
          </a:r>
        </a:p>
      </dgm:t>
    </dgm:pt>
    <dgm:pt modelId="{4F32693F-B33D-48DB-A6B4-2A3C8AF0CB3C}" type="parTrans" cxnId="{0851DE2C-AB46-4319-B1E9-1B154B1D039A}">
      <dgm:prSet/>
      <dgm:spPr/>
      <dgm:t>
        <a:bodyPr/>
        <a:lstStyle/>
        <a:p>
          <a:endParaRPr lang="ru-RU"/>
        </a:p>
      </dgm:t>
    </dgm:pt>
    <dgm:pt modelId="{1B9F9321-390D-458E-AD65-2576F4EE5188}" type="sibTrans" cxnId="{0851DE2C-AB46-4319-B1E9-1B154B1D039A}">
      <dgm:prSet/>
      <dgm:spPr/>
      <dgm:t>
        <a:bodyPr/>
        <a:lstStyle/>
        <a:p>
          <a:endParaRPr lang="ru-RU"/>
        </a:p>
      </dgm:t>
    </dgm:pt>
    <dgm:pt modelId="{D1401DCF-BA64-4F1E-AEA4-870936DFC84D}" type="pres">
      <dgm:prSet presAssocID="{EE59DF7E-B376-4C78-9911-FEA19B8C70BC}" presName="Name0" presStyleCnt="0">
        <dgm:presLayoutVars>
          <dgm:chMax val="7"/>
          <dgm:chPref val="7"/>
          <dgm:dir/>
        </dgm:presLayoutVars>
      </dgm:prSet>
      <dgm:spPr/>
    </dgm:pt>
    <dgm:pt modelId="{E18F1E7B-76B0-47A0-9A95-5EA6FA484552}" type="pres">
      <dgm:prSet presAssocID="{EE59DF7E-B376-4C78-9911-FEA19B8C70BC}" presName="Name1" presStyleCnt="0"/>
      <dgm:spPr/>
    </dgm:pt>
    <dgm:pt modelId="{3CE9D4DA-FD82-4FFF-B0EB-6D9269DBB444}" type="pres">
      <dgm:prSet presAssocID="{EE59DF7E-B376-4C78-9911-FEA19B8C70BC}" presName="cycle" presStyleCnt="0"/>
      <dgm:spPr/>
    </dgm:pt>
    <dgm:pt modelId="{D37359CD-56D6-4948-9AEC-FCEC5366FA57}" type="pres">
      <dgm:prSet presAssocID="{EE59DF7E-B376-4C78-9911-FEA19B8C70BC}" presName="srcNode" presStyleLbl="node1" presStyleIdx="0" presStyleCnt="3"/>
      <dgm:spPr/>
    </dgm:pt>
    <dgm:pt modelId="{F1770344-CD7D-4BAF-ACFC-8F4AFD306DDB}" type="pres">
      <dgm:prSet presAssocID="{EE59DF7E-B376-4C78-9911-FEA19B8C70BC}" presName="conn" presStyleLbl="parChTrans1D2" presStyleIdx="0" presStyleCnt="1"/>
      <dgm:spPr/>
    </dgm:pt>
    <dgm:pt modelId="{C2BC523F-0683-4711-B454-AE92F50478F0}" type="pres">
      <dgm:prSet presAssocID="{EE59DF7E-B376-4C78-9911-FEA19B8C70BC}" presName="extraNode" presStyleLbl="node1" presStyleIdx="0" presStyleCnt="3"/>
      <dgm:spPr/>
    </dgm:pt>
    <dgm:pt modelId="{E8FEA0C0-BF4C-421D-A18E-53938FAB02DE}" type="pres">
      <dgm:prSet presAssocID="{EE59DF7E-B376-4C78-9911-FEA19B8C70BC}" presName="dstNode" presStyleLbl="node1" presStyleIdx="0" presStyleCnt="3"/>
      <dgm:spPr/>
    </dgm:pt>
    <dgm:pt modelId="{19A648E6-FD67-490A-8F66-F97631CBDD37}" type="pres">
      <dgm:prSet presAssocID="{B58C36E6-53A6-4B22-9D82-122D3194838C}" presName="text_1" presStyleLbl="node1" presStyleIdx="0" presStyleCnt="3">
        <dgm:presLayoutVars>
          <dgm:bulletEnabled val="1"/>
        </dgm:presLayoutVars>
      </dgm:prSet>
      <dgm:spPr/>
    </dgm:pt>
    <dgm:pt modelId="{FF0AAF3A-BAF6-4A6A-9199-7AFC3C4F8517}" type="pres">
      <dgm:prSet presAssocID="{B58C36E6-53A6-4B22-9D82-122D3194838C}" presName="accent_1" presStyleCnt="0"/>
      <dgm:spPr/>
    </dgm:pt>
    <dgm:pt modelId="{ACDC67A5-13AC-4235-8A98-2737F21FA64F}" type="pres">
      <dgm:prSet presAssocID="{B58C36E6-53A6-4B22-9D82-122D3194838C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21005A-83C6-47C9-922A-F5D503682535}" type="pres">
      <dgm:prSet presAssocID="{D70CF620-FCB2-4381-B63A-B7FA61CFCC4D}" presName="text_2" presStyleLbl="node1" presStyleIdx="1" presStyleCnt="3">
        <dgm:presLayoutVars>
          <dgm:bulletEnabled val="1"/>
        </dgm:presLayoutVars>
      </dgm:prSet>
      <dgm:spPr/>
    </dgm:pt>
    <dgm:pt modelId="{9E6DBD2D-821F-495E-A0F0-456DDBB4D158}" type="pres">
      <dgm:prSet presAssocID="{D70CF620-FCB2-4381-B63A-B7FA61CFCC4D}" presName="accent_2" presStyleCnt="0"/>
      <dgm:spPr/>
    </dgm:pt>
    <dgm:pt modelId="{226CA31F-61ED-438F-838A-A0C26C2465D2}" type="pres">
      <dgm:prSet presAssocID="{D70CF620-FCB2-4381-B63A-B7FA61CFCC4D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8552D6-625C-4F18-8A6D-D930C3A22D25}" type="pres">
      <dgm:prSet presAssocID="{BF513D20-B23D-415D-A677-80C4DCE8B8D1}" presName="text_3" presStyleLbl="node1" presStyleIdx="2" presStyleCnt="3">
        <dgm:presLayoutVars>
          <dgm:bulletEnabled val="1"/>
        </dgm:presLayoutVars>
      </dgm:prSet>
      <dgm:spPr/>
    </dgm:pt>
    <dgm:pt modelId="{F4F05409-1C86-46D7-8BAC-DE5284A8F668}" type="pres">
      <dgm:prSet presAssocID="{BF513D20-B23D-415D-A677-80C4DCE8B8D1}" presName="accent_3" presStyleCnt="0"/>
      <dgm:spPr/>
    </dgm:pt>
    <dgm:pt modelId="{39CC0F11-3DC9-4C5B-9449-E137ABAD6F22}" type="pres">
      <dgm:prSet presAssocID="{BF513D20-B23D-415D-A677-80C4DCE8B8D1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EAF4951B-58F2-4127-ABC0-4E0BDB243CA1}" type="presOf" srcId="{D70CF620-FCB2-4381-B63A-B7FA61CFCC4D}" destId="{3B21005A-83C6-47C9-922A-F5D503682535}" srcOrd="0" destOrd="0" presId="urn:microsoft.com/office/officeart/2008/layout/VerticalCurvedList"/>
    <dgm:cxn modelId="{65E5C01C-BF53-4A8F-ABA1-0A60CA2DBC78}" type="presOf" srcId="{B58C36E6-53A6-4B22-9D82-122D3194838C}" destId="{19A648E6-FD67-490A-8F66-F97631CBDD37}" srcOrd="0" destOrd="0" presId="urn:microsoft.com/office/officeart/2008/layout/VerticalCurvedList"/>
    <dgm:cxn modelId="{0851DE2C-AB46-4319-B1E9-1B154B1D039A}" srcId="{EE59DF7E-B376-4C78-9911-FEA19B8C70BC}" destId="{BF513D20-B23D-415D-A677-80C4DCE8B8D1}" srcOrd="2" destOrd="0" parTransId="{4F32693F-B33D-48DB-A6B4-2A3C8AF0CB3C}" sibTransId="{1B9F9321-390D-458E-AD65-2576F4EE5188}"/>
    <dgm:cxn modelId="{F30A4C36-9273-4880-A212-DA4E8D0CB77D}" type="presOf" srcId="{EE59DF7E-B376-4C78-9911-FEA19B8C70BC}" destId="{D1401DCF-BA64-4F1E-AEA4-870936DFC84D}" srcOrd="0" destOrd="0" presId="urn:microsoft.com/office/officeart/2008/layout/VerticalCurvedList"/>
    <dgm:cxn modelId="{05D7DB6E-3D7F-47C1-932B-9E268744F4FE}" srcId="{EE59DF7E-B376-4C78-9911-FEA19B8C70BC}" destId="{B58C36E6-53A6-4B22-9D82-122D3194838C}" srcOrd="0" destOrd="0" parTransId="{D1BE6DB8-E175-484D-92DF-493176395101}" sibTransId="{6B8F1153-0999-4703-9736-01EDC766E237}"/>
    <dgm:cxn modelId="{44FC7181-451D-4F2C-A08E-9251A2B51635}" type="presOf" srcId="{6B8F1153-0999-4703-9736-01EDC766E237}" destId="{F1770344-CD7D-4BAF-ACFC-8F4AFD306DDB}" srcOrd="0" destOrd="0" presId="urn:microsoft.com/office/officeart/2008/layout/VerticalCurvedList"/>
    <dgm:cxn modelId="{E27D19AD-B8FD-4269-8D88-76D449409AF8}" srcId="{EE59DF7E-B376-4C78-9911-FEA19B8C70BC}" destId="{D70CF620-FCB2-4381-B63A-B7FA61CFCC4D}" srcOrd="1" destOrd="0" parTransId="{29C35CD8-31EF-405A-9C2E-3964172B90E9}" sibTransId="{1F622B3B-2964-4520-B0AD-07A5E2861E0B}"/>
    <dgm:cxn modelId="{86E1E4EE-A8CA-48B0-9326-4D48D86B5DD4}" type="presOf" srcId="{BF513D20-B23D-415D-A677-80C4DCE8B8D1}" destId="{7A8552D6-625C-4F18-8A6D-D930C3A22D25}" srcOrd="0" destOrd="0" presId="urn:microsoft.com/office/officeart/2008/layout/VerticalCurvedList"/>
    <dgm:cxn modelId="{3D75DBB0-6FD3-4206-A9C8-5A2CBB6C30D8}" type="presParOf" srcId="{D1401DCF-BA64-4F1E-AEA4-870936DFC84D}" destId="{E18F1E7B-76B0-47A0-9A95-5EA6FA484552}" srcOrd="0" destOrd="0" presId="urn:microsoft.com/office/officeart/2008/layout/VerticalCurvedList"/>
    <dgm:cxn modelId="{2B803898-624F-4A69-BD2B-E2AA7D49C70D}" type="presParOf" srcId="{E18F1E7B-76B0-47A0-9A95-5EA6FA484552}" destId="{3CE9D4DA-FD82-4FFF-B0EB-6D9269DBB444}" srcOrd="0" destOrd="0" presId="urn:microsoft.com/office/officeart/2008/layout/VerticalCurvedList"/>
    <dgm:cxn modelId="{4150FC70-4C64-4AA8-A5D6-934664E79F8E}" type="presParOf" srcId="{3CE9D4DA-FD82-4FFF-B0EB-6D9269DBB444}" destId="{D37359CD-56D6-4948-9AEC-FCEC5366FA57}" srcOrd="0" destOrd="0" presId="urn:microsoft.com/office/officeart/2008/layout/VerticalCurvedList"/>
    <dgm:cxn modelId="{2BD31CE3-9090-4366-9E09-5D353F0B1CD5}" type="presParOf" srcId="{3CE9D4DA-FD82-4FFF-B0EB-6D9269DBB444}" destId="{F1770344-CD7D-4BAF-ACFC-8F4AFD306DDB}" srcOrd="1" destOrd="0" presId="urn:microsoft.com/office/officeart/2008/layout/VerticalCurvedList"/>
    <dgm:cxn modelId="{86A16DE1-0832-43CB-A8D7-9697D4514B4F}" type="presParOf" srcId="{3CE9D4DA-FD82-4FFF-B0EB-6D9269DBB444}" destId="{C2BC523F-0683-4711-B454-AE92F50478F0}" srcOrd="2" destOrd="0" presId="urn:microsoft.com/office/officeart/2008/layout/VerticalCurvedList"/>
    <dgm:cxn modelId="{0E9DC686-6EB6-4825-8F64-AE55398AB90F}" type="presParOf" srcId="{3CE9D4DA-FD82-4FFF-B0EB-6D9269DBB444}" destId="{E8FEA0C0-BF4C-421D-A18E-53938FAB02DE}" srcOrd="3" destOrd="0" presId="urn:microsoft.com/office/officeart/2008/layout/VerticalCurvedList"/>
    <dgm:cxn modelId="{6250168D-8237-419B-B9B2-6B1CB9EBA0DC}" type="presParOf" srcId="{E18F1E7B-76B0-47A0-9A95-5EA6FA484552}" destId="{19A648E6-FD67-490A-8F66-F97631CBDD37}" srcOrd="1" destOrd="0" presId="urn:microsoft.com/office/officeart/2008/layout/VerticalCurvedList"/>
    <dgm:cxn modelId="{A18C3096-183B-4287-BDC9-EC42F7DED7A0}" type="presParOf" srcId="{E18F1E7B-76B0-47A0-9A95-5EA6FA484552}" destId="{FF0AAF3A-BAF6-4A6A-9199-7AFC3C4F8517}" srcOrd="2" destOrd="0" presId="urn:microsoft.com/office/officeart/2008/layout/VerticalCurvedList"/>
    <dgm:cxn modelId="{0EB0B2A2-72FD-41A3-8388-E897DF5361E0}" type="presParOf" srcId="{FF0AAF3A-BAF6-4A6A-9199-7AFC3C4F8517}" destId="{ACDC67A5-13AC-4235-8A98-2737F21FA64F}" srcOrd="0" destOrd="0" presId="urn:microsoft.com/office/officeart/2008/layout/VerticalCurvedList"/>
    <dgm:cxn modelId="{A9097A84-27FE-4C05-B0A5-739B53E62D82}" type="presParOf" srcId="{E18F1E7B-76B0-47A0-9A95-5EA6FA484552}" destId="{3B21005A-83C6-47C9-922A-F5D503682535}" srcOrd="3" destOrd="0" presId="urn:microsoft.com/office/officeart/2008/layout/VerticalCurvedList"/>
    <dgm:cxn modelId="{0CC9AB41-E4D1-4F58-8C0E-12D6D6645FE3}" type="presParOf" srcId="{E18F1E7B-76B0-47A0-9A95-5EA6FA484552}" destId="{9E6DBD2D-821F-495E-A0F0-456DDBB4D158}" srcOrd="4" destOrd="0" presId="urn:microsoft.com/office/officeart/2008/layout/VerticalCurvedList"/>
    <dgm:cxn modelId="{9364CD6D-6181-421D-A689-D6BB8ACF0128}" type="presParOf" srcId="{9E6DBD2D-821F-495E-A0F0-456DDBB4D158}" destId="{226CA31F-61ED-438F-838A-A0C26C2465D2}" srcOrd="0" destOrd="0" presId="urn:microsoft.com/office/officeart/2008/layout/VerticalCurvedList"/>
    <dgm:cxn modelId="{E6867401-4C39-485D-B06E-24C1D3068C30}" type="presParOf" srcId="{E18F1E7B-76B0-47A0-9A95-5EA6FA484552}" destId="{7A8552D6-625C-4F18-8A6D-D930C3A22D25}" srcOrd="5" destOrd="0" presId="urn:microsoft.com/office/officeart/2008/layout/VerticalCurvedList"/>
    <dgm:cxn modelId="{17B9624A-0F68-4489-AF35-29344603472E}" type="presParOf" srcId="{E18F1E7B-76B0-47A0-9A95-5EA6FA484552}" destId="{F4F05409-1C86-46D7-8BAC-DE5284A8F668}" srcOrd="6" destOrd="0" presId="urn:microsoft.com/office/officeart/2008/layout/VerticalCurvedList"/>
    <dgm:cxn modelId="{C0FA1F15-4021-436E-8815-13C84C1BABCC}" type="presParOf" srcId="{F4F05409-1C86-46D7-8BAC-DE5284A8F668}" destId="{39CC0F11-3DC9-4C5B-9449-E137ABAD6F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5BC8-E998-4B92-AD5D-7761832C53F1}">
      <dsp:nvSpPr>
        <dsp:cNvPr id="0" name=""/>
        <dsp:cNvSpPr/>
      </dsp:nvSpPr>
      <dsp:spPr>
        <a:xfrm>
          <a:off x="0" y="334716"/>
          <a:ext cx="54335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F60C1-7419-4E4B-9AF5-863C650184AB}">
      <dsp:nvSpPr>
        <dsp:cNvPr id="0" name=""/>
        <dsp:cNvSpPr/>
      </dsp:nvSpPr>
      <dsp:spPr>
        <a:xfrm>
          <a:off x="286304" y="18453"/>
          <a:ext cx="3803485" cy="61992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3763" tIns="0" rIns="1437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Камера</a:t>
          </a:r>
        </a:p>
      </dsp:txBody>
      <dsp:txXfrm>
        <a:off x="286304" y="18453"/>
        <a:ext cx="3803485" cy="619920"/>
      </dsp:txXfrm>
    </dsp:sp>
    <dsp:sp modelId="{83759C78-DE5D-45F7-AE55-68720A120C5B}">
      <dsp:nvSpPr>
        <dsp:cNvPr id="0" name=""/>
        <dsp:cNvSpPr/>
      </dsp:nvSpPr>
      <dsp:spPr>
        <a:xfrm>
          <a:off x="0" y="1302502"/>
          <a:ext cx="54335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5CDAF-F16B-47A1-B117-72F27C7DC354}">
      <dsp:nvSpPr>
        <dsp:cNvPr id="0" name=""/>
        <dsp:cNvSpPr/>
      </dsp:nvSpPr>
      <dsp:spPr>
        <a:xfrm>
          <a:off x="271677" y="992542"/>
          <a:ext cx="3803485" cy="61992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3763" tIns="0" rIns="1437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Штатив</a:t>
          </a:r>
        </a:p>
      </dsp:txBody>
      <dsp:txXfrm>
        <a:off x="271677" y="992542"/>
        <a:ext cx="3803485" cy="619920"/>
      </dsp:txXfrm>
    </dsp:sp>
    <dsp:sp modelId="{AAD1CBC8-A914-40B4-AD07-0D25838B6D08}">
      <dsp:nvSpPr>
        <dsp:cNvPr id="0" name=""/>
        <dsp:cNvSpPr/>
      </dsp:nvSpPr>
      <dsp:spPr>
        <a:xfrm>
          <a:off x="0" y="2255063"/>
          <a:ext cx="54335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E30BB-977B-4AC3-B56A-9129C8A9C52F}">
      <dsp:nvSpPr>
        <dsp:cNvPr id="0" name=""/>
        <dsp:cNvSpPr/>
      </dsp:nvSpPr>
      <dsp:spPr>
        <a:xfrm>
          <a:off x="271677" y="1945103"/>
          <a:ext cx="3803485" cy="61992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3763" tIns="0" rIns="1437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Фон</a:t>
          </a:r>
        </a:p>
      </dsp:txBody>
      <dsp:txXfrm>
        <a:off x="271677" y="1945103"/>
        <a:ext cx="3803485" cy="619920"/>
      </dsp:txXfrm>
    </dsp:sp>
    <dsp:sp modelId="{7F30726D-D02B-4141-A12F-724A6894C9CB}">
      <dsp:nvSpPr>
        <dsp:cNvPr id="0" name=""/>
        <dsp:cNvSpPr/>
      </dsp:nvSpPr>
      <dsp:spPr>
        <a:xfrm>
          <a:off x="0" y="3207623"/>
          <a:ext cx="543355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0BE41-A9BA-4BFF-86F1-B4A4DF5DF17A}">
      <dsp:nvSpPr>
        <dsp:cNvPr id="0" name=""/>
        <dsp:cNvSpPr/>
      </dsp:nvSpPr>
      <dsp:spPr>
        <a:xfrm>
          <a:off x="285975" y="2924710"/>
          <a:ext cx="3803485" cy="61992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3763" tIns="0" rIns="14376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rPr>
            <a:t>Компьютер</a:t>
          </a:r>
        </a:p>
      </dsp:txBody>
      <dsp:txXfrm>
        <a:off x="285975" y="2924710"/>
        <a:ext cx="3803485" cy="619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70344-CD7D-4BAF-ACFC-8F4AFD306DDB}">
      <dsp:nvSpPr>
        <dsp:cNvPr id="0" name=""/>
        <dsp:cNvSpPr/>
      </dsp:nvSpPr>
      <dsp:spPr>
        <a:xfrm>
          <a:off x="-4500528" y="-690146"/>
          <a:ext cx="5361379" cy="5361379"/>
        </a:xfrm>
        <a:prstGeom prst="blockArc">
          <a:avLst>
            <a:gd name="adj1" fmla="val 18900000"/>
            <a:gd name="adj2" fmla="val 2700000"/>
            <a:gd name="adj3" fmla="val 40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648E6-FD67-490A-8F66-F97631CBDD37}">
      <dsp:nvSpPr>
        <dsp:cNvPr id="0" name=""/>
        <dsp:cNvSpPr/>
      </dsp:nvSpPr>
      <dsp:spPr>
        <a:xfrm>
          <a:off x="553636" y="398108"/>
          <a:ext cx="6979898" cy="7962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9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Georgia" panose="02040502050405020303" pitchFamily="18" charset="0"/>
            </a:rPr>
            <a:t>Неправильный выбор одежды </a:t>
          </a:r>
        </a:p>
      </dsp:txBody>
      <dsp:txXfrm>
        <a:off x="553636" y="398108"/>
        <a:ext cx="6979898" cy="796217"/>
      </dsp:txXfrm>
    </dsp:sp>
    <dsp:sp modelId="{ACDC67A5-13AC-4235-8A98-2737F21FA64F}">
      <dsp:nvSpPr>
        <dsp:cNvPr id="0" name=""/>
        <dsp:cNvSpPr/>
      </dsp:nvSpPr>
      <dsp:spPr>
        <a:xfrm>
          <a:off x="56000" y="298581"/>
          <a:ext cx="995271" cy="9952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1005A-83C6-47C9-922A-F5D503682535}">
      <dsp:nvSpPr>
        <dsp:cNvPr id="0" name=""/>
        <dsp:cNvSpPr/>
      </dsp:nvSpPr>
      <dsp:spPr>
        <a:xfrm>
          <a:off x="843061" y="1592434"/>
          <a:ext cx="6690473" cy="79621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9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Georgia" panose="02040502050405020303" pitchFamily="18" charset="0"/>
            </a:rPr>
            <a:t>Светоотражающие поверхности</a:t>
          </a:r>
        </a:p>
      </dsp:txBody>
      <dsp:txXfrm>
        <a:off x="843061" y="1592434"/>
        <a:ext cx="6690473" cy="796217"/>
      </dsp:txXfrm>
    </dsp:sp>
    <dsp:sp modelId="{226CA31F-61ED-438F-838A-A0C26C2465D2}">
      <dsp:nvSpPr>
        <dsp:cNvPr id="0" name=""/>
        <dsp:cNvSpPr/>
      </dsp:nvSpPr>
      <dsp:spPr>
        <a:xfrm>
          <a:off x="345425" y="1492907"/>
          <a:ext cx="995271" cy="9952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552D6-625C-4F18-8A6D-D930C3A22D25}">
      <dsp:nvSpPr>
        <dsp:cNvPr id="0" name=""/>
        <dsp:cNvSpPr/>
      </dsp:nvSpPr>
      <dsp:spPr>
        <a:xfrm>
          <a:off x="553636" y="2786760"/>
          <a:ext cx="6979898" cy="79621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997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Georgia" panose="02040502050405020303" pitchFamily="18" charset="0"/>
            </a:rPr>
            <a:t>Расстояние до фона</a:t>
          </a:r>
        </a:p>
      </dsp:txBody>
      <dsp:txXfrm>
        <a:off x="553636" y="2786760"/>
        <a:ext cx="6979898" cy="796217"/>
      </dsp:txXfrm>
    </dsp:sp>
    <dsp:sp modelId="{39CC0F11-3DC9-4C5B-9449-E137ABAD6F22}">
      <dsp:nvSpPr>
        <dsp:cNvPr id="0" name=""/>
        <dsp:cNvSpPr/>
      </dsp:nvSpPr>
      <dsp:spPr>
        <a:xfrm>
          <a:off x="56000" y="2687233"/>
          <a:ext cx="995271" cy="9952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159C4-1B35-47A0-A439-7D3618D3C523}" type="datetimeFigureOut">
              <a:rPr lang="ru-RU" smtClean="0"/>
              <a:pPr/>
              <a:t>10.03.2024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F1A7-9270-4E09-8761-08EDC1F934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0168110_5-p-svetlii-fon-dlya-prezentatsii-powerpoint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/>
              <a:t>«Использование QR- код технологии в работе с детьми и родителями»,</a:t>
            </a:r>
            <a:br>
              <a:rPr lang="ru-RU" sz="2800" dirty="0"/>
            </a:br>
            <a:r>
              <a:rPr lang="ru-RU" sz="2800" b="1" dirty="0"/>
              <a:t>«Создание образовательных видеороликов в технологии </a:t>
            </a:r>
            <a:r>
              <a:rPr lang="ru-RU" sz="2800" b="1" dirty="0" err="1"/>
              <a:t>хромакей</a:t>
            </a:r>
            <a:r>
              <a:rPr lang="ru-RU" sz="2800" b="1" dirty="0"/>
              <a:t>»</a:t>
            </a:r>
            <a:br>
              <a:rPr lang="ru-RU" sz="2800" dirty="0"/>
            </a:br>
            <a:r>
              <a:rPr lang="ru-RU" sz="2800" b="1" dirty="0"/>
              <a:t>(Мастер-класс для педагогов)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653136"/>
            <a:ext cx="4860032" cy="1896616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i="1" dirty="0">
                <a:solidFill>
                  <a:schemeClr val="tx1"/>
                </a:solidFill>
              </a:rPr>
              <a:t>Место проведения: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>
                <a:solidFill>
                  <a:schemeClr val="tx1"/>
                </a:solidFill>
              </a:rPr>
              <a:t>Групповое помещение </a:t>
            </a:r>
          </a:p>
          <a:p>
            <a:r>
              <a:rPr lang="ru-RU" sz="3600" dirty="0">
                <a:solidFill>
                  <a:schemeClr val="tx1"/>
                </a:solidFill>
              </a:rPr>
              <a:t>МДОУ «ЯСЛИ-САД № 16 Г. КИРОВСКОЕ» </a:t>
            </a:r>
          </a:p>
          <a:p>
            <a:r>
              <a:rPr lang="ru-RU" sz="3600" dirty="0">
                <a:solidFill>
                  <a:schemeClr val="tx1"/>
                </a:solidFill>
              </a:rPr>
              <a:t> </a:t>
            </a:r>
          </a:p>
          <a:p>
            <a:r>
              <a:rPr lang="ru-RU" sz="3600" b="1" i="1" dirty="0">
                <a:solidFill>
                  <a:schemeClr val="tx1"/>
                </a:solidFill>
              </a:rPr>
              <a:t>Авторская разработка: </a:t>
            </a:r>
            <a:endParaRPr lang="ru-RU" sz="3600" dirty="0">
              <a:solidFill>
                <a:schemeClr val="tx1"/>
              </a:solidFill>
            </a:endParaRPr>
          </a:p>
          <a:p>
            <a:r>
              <a:rPr lang="ru-RU" sz="3600" dirty="0" err="1">
                <a:solidFill>
                  <a:schemeClr val="tx1"/>
                </a:solidFill>
              </a:rPr>
              <a:t>Слободянюк</a:t>
            </a:r>
            <a:r>
              <a:rPr lang="ru-RU" sz="3600" dirty="0">
                <a:solidFill>
                  <a:schemeClr val="tx1"/>
                </a:solidFill>
              </a:rPr>
              <a:t> Ю.С. (воспитатель </a:t>
            </a:r>
          </a:p>
          <a:p>
            <a:r>
              <a:rPr lang="ru-RU" sz="3600" dirty="0">
                <a:solidFill>
                  <a:schemeClr val="tx1"/>
                </a:solidFill>
              </a:rPr>
              <a:t>МДОУ «ЯСЛИ-САД № 16 Г. КИРОВСКОЕ»)</a:t>
            </a:r>
          </a:p>
          <a:p>
            <a:endParaRPr lang="ru-RU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758194" y="368370"/>
            <a:ext cx="43383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ДОНЕЦКАЯ НАРОДНАЯ РЕСПУБЛИКА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ОБРАЗОВАТЕЛЬНОЕ УЧРЕЖДЕНИЕ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«ЯСЛИ-САД № 16 ГОРОДА КИРОВСКОЕ»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0800" indent="0" algn="ctr">
              <a:buFont typeface="Arial"/>
              <a:buNone/>
            </a:pP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образовательного видеоролика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60ABAC2-49B7-41C7-B123-CDB71EA198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30" r="6608" b="3734"/>
          <a:stretch/>
        </p:blipFill>
        <p:spPr bwMode="auto">
          <a:xfrm>
            <a:off x="323528" y="1844825"/>
            <a:ext cx="3399323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29F14B6-3C0F-4BA6-ADB4-6CC9A64D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00" y="1772816"/>
            <a:ext cx="2778300" cy="27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74EC52C-0B5F-4B5E-B415-157DD3970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21088"/>
            <a:ext cx="3120400" cy="2340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/>
            <a:contourClr>
              <a:srgbClr val="FFFFFF"/>
            </a:contourClr>
          </a:sp3d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9EB4AF9-8780-4096-A840-F16B0A8A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131840" cy="236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0800" indent="0" algn="ctr">
              <a:buFont typeface="Arial"/>
              <a:buNone/>
            </a:pP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Ошибки при </a:t>
            </a:r>
            <a:r>
              <a:rPr lang="ru-RU" sz="28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сьемке</a:t>
            </a:r>
            <a:endParaRPr lang="ru-RU" sz="28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F9F766A0-7701-4635-80B3-7C2B446FB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721453"/>
              </p:ext>
            </p:extLst>
          </p:nvPr>
        </p:nvGraphicFramePr>
        <p:xfrm>
          <a:off x="971600" y="2276872"/>
          <a:ext cx="7587412" cy="3981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988840"/>
            <a:ext cx="8352928" cy="2880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0800" indent="0" algn="ctr">
              <a:buFont typeface="Arial"/>
              <a:buNone/>
            </a:pPr>
            <a:r>
              <a:rPr lang="ru-RU" sz="6600" b="1" dirty="0">
                <a:solidFill>
                  <a:schemeClr val="tx1"/>
                </a:solidFill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6389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56895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Как привлечь внимание?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23A77F-41A9-4AFF-AA50-50B159E075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276872"/>
            <a:ext cx="3456384" cy="2634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Стрелка: вправо 1">
            <a:extLst>
              <a:ext uri="{FF2B5EF4-FFF2-40B4-BE49-F238E27FC236}">
                <a16:creationId xmlns:a16="http://schemas.microsoft.com/office/drawing/2014/main" id="{4F597031-FEBB-44E1-A3AA-5A66E60F8C3A}"/>
              </a:ext>
            </a:extLst>
          </p:cNvPr>
          <p:cNvSpPr/>
          <p:nvPr/>
        </p:nvSpPr>
        <p:spPr>
          <a:xfrm>
            <a:off x="3851920" y="3933056"/>
            <a:ext cx="1234505" cy="408237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indent="0">
              <a:buFont typeface="Arial"/>
              <a:buNone/>
            </a:pPr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 интерес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9B4AFB-529D-4B16-BBD0-145E34ED3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2348880"/>
            <a:ext cx="3514746" cy="266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Цель</a:t>
            </a:r>
            <a:r>
              <a:rPr lang="ru-RU" sz="1800" dirty="0"/>
              <a:t>: Трансляция педагогического опыта работы по использованию QR – кодов в образовательном процессе с детьми дошкольного возраста и создание образовательных видеороликов в технологии </a:t>
            </a:r>
            <a:r>
              <a:rPr lang="ru-RU" sz="1800" dirty="0" err="1"/>
              <a:t>хромакей</a:t>
            </a:r>
            <a:r>
              <a:rPr lang="ru-RU" sz="1800" dirty="0"/>
              <a:t>.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dirty="0"/>
              <a:t>Задачи:</a:t>
            </a:r>
            <a:br>
              <a:rPr lang="ru-RU" sz="1800" dirty="0"/>
            </a:br>
            <a:r>
              <a:rPr lang="ru-RU" sz="1800" dirty="0"/>
              <a:t>-формирование представлений о кодировании информации с помощью QR кодов;  </a:t>
            </a:r>
            <a:br>
              <a:rPr lang="ru-RU" sz="1800" dirty="0"/>
            </a:br>
            <a:r>
              <a:rPr lang="ru-RU" sz="1800" dirty="0"/>
              <a:t>-ознакомление с алгоритмом нахождения информации с использованием OR кодов;</a:t>
            </a:r>
            <a:br>
              <a:rPr lang="ru-RU" sz="1800" dirty="0"/>
            </a:br>
            <a:r>
              <a:rPr lang="ru-RU" sz="1800" dirty="0"/>
              <a:t>-демонстрация способов использования QR кодов;</a:t>
            </a:r>
            <a:br>
              <a:rPr lang="ru-RU" sz="1800" dirty="0"/>
            </a:br>
            <a:r>
              <a:rPr lang="ru-RU" sz="1800" dirty="0"/>
              <a:t>-акцентирование внимания педагогов на значении и применении QR кодов на практике;</a:t>
            </a:r>
            <a:br>
              <a:rPr lang="ru-RU" sz="1800" dirty="0"/>
            </a:br>
            <a:r>
              <a:rPr lang="ru-RU" sz="1800" dirty="0"/>
              <a:t>-развитие познавательного интереса, мышления, информационной культуры педагогов;</a:t>
            </a:r>
            <a:br>
              <a:rPr lang="ru-RU" sz="1800" dirty="0"/>
            </a:br>
            <a:r>
              <a:rPr lang="ru-RU" sz="1800" dirty="0"/>
              <a:t>-формирование навыков сотрудничества и командной работы, мотивированного использования </a:t>
            </a:r>
            <a:r>
              <a:rPr lang="ru-RU" sz="1800" dirty="0" err="1"/>
              <a:t>гаджетов</a:t>
            </a:r>
            <a:r>
              <a:rPr lang="ru-RU" sz="1800" dirty="0"/>
              <a:t> для поиска информации в образовательных целях.</a:t>
            </a:r>
            <a:br>
              <a:rPr lang="ru-RU" sz="1800" dirty="0"/>
            </a:br>
            <a:br>
              <a:rPr lang="ru-RU" sz="1800" dirty="0"/>
            </a:br>
            <a:r>
              <a:rPr lang="ru-RU" sz="1800" b="1" i="1" dirty="0"/>
              <a:t>Материалы и оборудование</a:t>
            </a:r>
            <a:r>
              <a:rPr lang="ru-RU" sz="1800" b="1" dirty="0"/>
              <a:t>: </a:t>
            </a:r>
            <a:r>
              <a:rPr lang="ru-RU" sz="1800" dirty="0"/>
              <a:t>проектор, экран, ноутбук, </a:t>
            </a:r>
            <a:r>
              <a:rPr lang="ru-RU" sz="1800" dirty="0" err="1"/>
              <a:t>гаджеты</a:t>
            </a:r>
            <a:r>
              <a:rPr lang="ru-RU" sz="1800" dirty="0"/>
              <a:t> (мобильное устройство, планшет), раздаточный материал, интерактивная игра «Путешествие по детскому саду».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56895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Мастер-класс «Использование QR- код технологии в работе с детьми и родителями, создание образовательных видеороликов в технологии </a:t>
            </a:r>
            <a:r>
              <a:rPr lang="ru-RU" b="1" dirty="0" err="1"/>
              <a:t>хромакей</a:t>
            </a:r>
            <a:r>
              <a:rPr lang="ru-RU" b="1" dirty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88640"/>
            <a:ext cx="8568952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800" dirty="0">
              <a:solidFill>
                <a:srgbClr val="111111"/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QR-код (в переводе с английского означает «быстрый отклик»)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736304" cy="2736304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933056"/>
            <a:ext cx="2636912" cy="2636912"/>
          </a:xfrm>
          <a:prstGeom prst="rect">
            <a:avLst/>
          </a:prstGeom>
        </p:spPr>
      </p:pic>
      <p:pic>
        <p:nvPicPr>
          <p:cNvPr id="13" name="Рисунок 12" descr="image (2).jpg"/>
          <p:cNvPicPr>
            <a:picLocks noChangeAspect="1"/>
          </p:cNvPicPr>
          <p:nvPr/>
        </p:nvPicPr>
        <p:blipFill>
          <a:blip r:embed="rId5" cstate="print"/>
          <a:srcRect l="5201" t="13251" r="3334" b="15350"/>
          <a:stretch>
            <a:fillRect/>
          </a:stretch>
        </p:blipFill>
        <p:spPr>
          <a:xfrm>
            <a:off x="5652120" y="1340768"/>
            <a:ext cx="3131840" cy="43462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60648"/>
            <a:ext cx="7488832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11111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71079" y="-123110"/>
            <a:ext cx="638841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Практическая часть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2.1. ИСПОЛЬЗОВАНИЕ QR-КОДА С ДЕТЬМИ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ОБРАЗОВАТЕЛЬНОМ ПРОЦЕССЕ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A29567-41BF-4564-B488-57B1A6170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12" y="1539852"/>
            <a:ext cx="6876256" cy="51518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772816"/>
            <a:ext cx="3928512" cy="8556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Стенд для родителей: «Дерево здоровья»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2093F7-B06E-48C8-82F7-2DC75229A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13628" r="4458" b="28162"/>
          <a:stretch/>
        </p:blipFill>
        <p:spPr>
          <a:xfrm>
            <a:off x="251520" y="2996952"/>
            <a:ext cx="4169718" cy="353303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22387" b="27212"/>
          <a:stretch>
            <a:fillRect/>
          </a:stretch>
        </p:blipFill>
        <p:spPr bwMode="auto">
          <a:xfrm>
            <a:off x="4572000" y="1340768"/>
            <a:ext cx="4355976" cy="39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932040" y="260648"/>
            <a:ext cx="3928512" cy="747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Стенд для родителей: «Советы доктора»</a:t>
            </a:r>
          </a:p>
        </p:txBody>
      </p:sp>
    </p:spTree>
    <p:extLst>
      <p:ext uri="{BB962C8B-B14F-4D97-AF65-F5344CB8AC3E}">
        <p14:creationId xmlns:p14="http://schemas.microsoft.com/office/powerpoint/2010/main" val="2571004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332656"/>
            <a:ext cx="7848872" cy="1107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2474" y="-500863"/>
            <a:ext cx="75518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хромакей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создания образовательных видеороликов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2134" r="6968"/>
          <a:stretch>
            <a:fillRect/>
          </a:stretch>
        </p:blipFill>
        <p:spPr bwMode="auto">
          <a:xfrm>
            <a:off x="251520" y="4077072"/>
            <a:ext cx="4320480" cy="250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293096"/>
            <a:ext cx="435597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 l="4638" t="6007" r="5019" b="14400"/>
          <a:stretch>
            <a:fillRect/>
          </a:stretch>
        </p:blipFill>
        <p:spPr bwMode="auto">
          <a:xfrm>
            <a:off x="0" y="1556792"/>
            <a:ext cx="4608512" cy="228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 l="12219" r="10392"/>
          <a:stretch>
            <a:fillRect/>
          </a:stretch>
        </p:blipFill>
        <p:spPr bwMode="auto">
          <a:xfrm>
            <a:off x="4788024" y="1556792"/>
            <a:ext cx="3816424" cy="258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0800" indent="0" algn="ctr">
              <a:buFont typeface="Arial"/>
              <a:buNone/>
            </a:pPr>
            <a:r>
              <a:rPr lang="ru-RU" sz="2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Хромакей</a:t>
            </a: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(«цветовой ключ»)- </a:t>
            </a:r>
          </a:p>
          <a:p>
            <a:pPr marL="50800" indent="0" algn="ctr">
              <a:buFont typeface="Arial"/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это технология совмещения двух или более слоев видео в одном кадре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022-10-18_21-54-34.png"/>
          <p:cNvPicPr>
            <a:picLocks noChangeAspect="1"/>
          </p:cNvPicPr>
          <p:nvPr/>
        </p:nvPicPr>
        <p:blipFill>
          <a:blip r:embed="rId3" cstate="print"/>
          <a:srcRect l="7815" t="3140" r="5218" b="8946"/>
          <a:stretch>
            <a:fillRect/>
          </a:stretch>
        </p:blipFill>
        <p:spPr>
          <a:xfrm>
            <a:off x="323528" y="2420888"/>
            <a:ext cx="3851920" cy="2304256"/>
          </a:xfrm>
          <a:prstGeom prst="rect">
            <a:avLst/>
          </a:prstGeom>
        </p:spPr>
      </p:pic>
      <p:sp>
        <p:nvSpPr>
          <p:cNvPr id="10" name="Стрелка: вправо 1">
            <a:extLst>
              <a:ext uri="{FF2B5EF4-FFF2-40B4-BE49-F238E27FC236}">
                <a16:creationId xmlns:a16="http://schemas.microsoft.com/office/drawing/2014/main" id="{4F597031-FEBB-44E1-A3AA-5A66E60F8C3A}"/>
              </a:ext>
            </a:extLst>
          </p:cNvPr>
          <p:cNvSpPr/>
          <p:nvPr/>
        </p:nvSpPr>
        <p:spPr>
          <a:xfrm>
            <a:off x="4283968" y="3284984"/>
            <a:ext cx="576064" cy="2880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18754" t="6007" r="5019" b="14400"/>
          <a:stretch>
            <a:fillRect/>
          </a:stretch>
        </p:blipFill>
        <p:spPr bwMode="auto">
          <a:xfrm>
            <a:off x="5076056" y="2420888"/>
            <a:ext cx="3707904" cy="228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595711933_55-p-odnotonnii-svetlii-fon-dlya-prezentatsii-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892480" cy="5184576"/>
          </a:xfrm>
        </p:spPr>
        <p:txBody>
          <a:bodyPr>
            <a:noAutofit/>
          </a:bodyPr>
          <a:lstStyle/>
          <a:p>
            <a:pPr algn="l"/>
            <a:br>
              <a:rPr lang="ru-RU" sz="1800" dirty="0"/>
            </a:br>
            <a:endParaRPr lang="ru-RU" sz="1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1440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0800" indent="0" algn="ctr">
              <a:buFont typeface="Arial"/>
              <a:buNone/>
            </a:pPr>
            <a:r>
              <a:rPr lang="ru-RU" sz="2800" b="1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образовательного видеоролика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357301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>
              <a:buFont typeface="Arial"/>
              <a:buNone/>
            </a:pP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52040" y="43934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AB706F6C-AB06-4E6B-8FEF-8BF71BC5C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371407"/>
              </p:ext>
            </p:extLst>
          </p:nvPr>
        </p:nvGraphicFramePr>
        <p:xfrm>
          <a:off x="2123728" y="2348880"/>
          <a:ext cx="5433550" cy="3776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337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Тема Office</vt:lpstr>
      <vt:lpstr>«Использование QR- код технологии в работе с детьми и родителями», «Создание образовательных видеороликов в технологии хромакей» (Мастер-класс для педагогов) </vt:lpstr>
      <vt:lpstr> </vt:lpstr>
      <vt:lpstr>Цель: Трансляция педагогического опыта работы по использованию QR – кодов в образовательном процессе с детьми дошкольного возраста и создание образовательных видеороликов в технологии хромакей.  Задачи: -формирование представлений о кодировании информации с помощью QR кодов;   -ознакомление с алгоритмом нахождения информации с использованием OR кодов; -демонстрация способов использования QR кодов; -акцентирование внимания педагогов на значении и применении QR кодов на практике; -развитие познавательного интереса, мышления, информационной культуры педагогов; -формирование навыков сотрудничества и командной работы, мотивированного использования гаджетов для поиска информации в образовательных целях.  Материалы и оборудование: проектор, экран, ноутбук, гаджеты (мобильное устройство, планшет), раздаточный материал, интерактивная игра «Путешествие по детскому саду».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QR- код технологии в работе с детьми и родителями», «Создание образовательных видеороликов в технологии хромакей». (Мастер-класс для педагогов)</dc:title>
  <dc:creator>uSer</dc:creator>
  <cp:lastModifiedBy>Юлия Слободянюк</cp:lastModifiedBy>
  <cp:revision>40</cp:revision>
  <dcterms:created xsi:type="dcterms:W3CDTF">2022-10-18T17:06:56Z</dcterms:created>
  <dcterms:modified xsi:type="dcterms:W3CDTF">2024-03-10T17:17:23Z</dcterms:modified>
</cp:coreProperties>
</file>