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B8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22" autoAdjust="0"/>
  </p:normalViewPr>
  <p:slideViewPr>
    <p:cSldViewPr>
      <p:cViewPr varScale="1">
        <p:scale>
          <a:sx n="56" d="100"/>
          <a:sy n="56" d="100"/>
        </p:scale>
        <p:origin x="18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5660F-4498-477B-A811-3825E8D67FD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3511C-8EBA-4BBD-A433-36089FF7FE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B3511C-8EBA-4BBD-A433-36089FF7FE6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1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75B1AD-0D17-46C7-A61F-583FB72A4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«Здоровый Я – здоровое поколение»</a:t>
            </a:r>
          </a:p>
        </p:txBody>
      </p:sp>
      <p:pic>
        <p:nvPicPr>
          <p:cNvPr id="4" name="Рисунок 3" descr="Пейзаж холма">
            <a:extLst>
              <a:ext uri="{FF2B5EF4-FFF2-40B4-BE49-F238E27FC236}">
                <a16:creationId xmlns:a16="http://schemas.microsoft.com/office/drawing/2014/main" id="{FBA10979-B704-4741-ABB8-193C3F6B2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" y="3841576"/>
            <a:ext cx="2590056" cy="259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3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7822D3-6C55-475C-8A55-CB73F3CE8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назывался Закон, принятый в СССР, который запрещал производство и продажу алкогольных напитков?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(«Сухой закон»)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табаке для кальяна никотина меньше, чем в сигарете. Правда это или миф?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(миф)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 главный яд табака?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(никотин)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происходит с зубами человека при курении? Из-за каких веществ?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 воздействием клейких смол зубы человека желтеют)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Правда ли что дорогой и качественный алкоголь не наносит вреда?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(неправда)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Энергетические напитки нежелательно в употреблении детям и людям массой менее 50 кг, почему?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 таких категорий людей даже 1 энергетик способен вызвать проблемы со настроением, сном, аппетитом)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доза кофеина в день в мг?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(1000 мг)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энергетики продают лишь с 18 лет?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(в раннем возрасте энергетические напитки способны вызвать хронические заболевания нервной, сердечно-сосудистой систем, гипертоническую болезнь и др. заболевания)</a:t>
            </a:r>
          </a:p>
        </p:txBody>
      </p:sp>
    </p:spTree>
    <p:extLst>
      <p:ext uri="{BB962C8B-B14F-4D97-AF65-F5344CB8AC3E}">
        <p14:creationId xmlns:p14="http://schemas.microsoft.com/office/powerpoint/2010/main" val="375077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266DD6-5FAB-4828-AAD0-D10B12777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52534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В каком слове увековечил свое имя Жак Нико?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(никотин)</a:t>
            </a:r>
          </a:p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Продолжите фразу. Капля никотина убивает...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(лошадь)</a:t>
            </a:r>
          </a:p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11.В каких годах на сигаретных пачках впервые появилась ставшая крылатой фраза «Минздрав предупреждает: курение опасно для вашего здоровья»</a:t>
            </a:r>
          </a:p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70-х, 90-х, 2000-х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конце 1970-х., но тогда фраза была еле заметной)</a:t>
            </a:r>
          </a:p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Может ли электронная сигарета взорваться во рту?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</a:p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13.Есть ли страны, в которых запрещены электронные сигареты?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(да, их 27)</a:t>
            </a:r>
          </a:p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Правда ли, что Пётр 1 завес сигареты, для развития экономики?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(правда)</a:t>
            </a:r>
          </a:p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Доказано, что пассивное парение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вейпинг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 влияют на работу сердца, но на какой орган оказывается негативное влияние?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(головной мозг)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30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D41D60-C825-4519-96EB-1B279252B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Вопрос для капитанов:</a:t>
            </a:r>
            <a:r>
              <a:rPr lang="ru-RU" dirty="0"/>
              <a:t> </a:t>
            </a:r>
            <a:r>
              <a:rPr lang="ru-RU" b="1" dirty="0"/>
              <a:t>что такое «поп-</a:t>
            </a:r>
            <a:r>
              <a:rPr lang="ru-RU" b="1" dirty="0" err="1"/>
              <a:t>корновая</a:t>
            </a:r>
            <a:r>
              <a:rPr lang="ru-RU" b="1" dirty="0"/>
              <a:t> болезнь» от «</a:t>
            </a:r>
            <a:r>
              <a:rPr lang="ru-RU" b="1" dirty="0" err="1"/>
              <a:t>вейпа</a:t>
            </a:r>
            <a:r>
              <a:rPr lang="ru-RU" b="1" dirty="0"/>
              <a:t>» и почему она так называется?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Ответ:</a:t>
            </a:r>
            <a:r>
              <a:rPr lang="ru-RU" dirty="0"/>
              <a:t> ароматизаторы, которые добавляют в жидкость, чтобы придать ей приятный запах и вкус, очень похожи по составу на вещества, добавляемые в попкорн, но попав с паром в легкие вызывают разные болезни.</a:t>
            </a:r>
          </a:p>
          <a:p>
            <a:endParaRPr lang="ru-RU" dirty="0"/>
          </a:p>
        </p:txBody>
      </p:sp>
      <p:pic>
        <p:nvPicPr>
          <p:cNvPr id="4" name="Рисунок 3" descr="Академическая шапочка">
            <a:extLst>
              <a:ext uri="{FF2B5EF4-FFF2-40B4-BE49-F238E27FC236}">
                <a16:creationId xmlns:a16="http://schemas.microsoft.com/office/drawing/2014/main" id="{743B90DA-339D-4C45-8964-881474569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188" y="30191"/>
            <a:ext cx="1447507" cy="144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3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EF534C-E026-43C5-9FBD-09D9C89B7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8394"/>
            <a:ext cx="9144000" cy="72008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Правда, что водку изобрел Д. И. Менделеев?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(ложь, Д. И. изучал свойства спирта и соединения с водой, водка появилась раньше, в 1386 году, но на Руси она не прижилась, считалось, что вредна для организма)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лет в среднем живут наркозависимые?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(5-10)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тысяч клеток головного мозга убивает 1 стакан алкогольного напитка?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тысячи)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органе разлагается алкоголь?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(печени)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 закону нашей страны запрещено курить?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общественных местах)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продукт человек стал употреблять более 10000 лет назад благодаря тому, что приручить дикое животное. В древнем Египте данный продукт называли «белой рекой». В нашем рационе он является важным источником кальция.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(молоко)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известных русских писателей сказал такую фразу: “Редкий вор, убийца совершает свое дело трезвым”?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(Л.Н. Толстой)</a:t>
            </a:r>
          </a:p>
        </p:txBody>
      </p:sp>
    </p:spTree>
    <p:extLst>
      <p:ext uri="{BB962C8B-B14F-4D97-AF65-F5344CB8AC3E}">
        <p14:creationId xmlns:p14="http://schemas.microsoft.com/office/powerpoint/2010/main" val="291203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AF3298-AE0F-4039-A011-7850EEA56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70294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1,5 л водки, 2,6 л вина, 10 л пива являются для человека...?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(смертельной дозой)</a:t>
            </a:r>
          </a:p>
          <a:p>
            <a:pPr marL="0" lv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Какой алкогольный напиток является самым вредным и опасным для женщин?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(вино)</a:t>
            </a:r>
          </a:p>
          <a:p>
            <a:pPr marL="0" lv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Его считают главным рекламным символом курения в художественной литературе.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(Шерлок Холмс)</a:t>
            </a:r>
          </a:p>
          <a:p>
            <a:pPr marL="0" lv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Акролеин раздражает слизистые оболочки глаз и дыхательных путей, а также проявляет генные мутагенные свойства у потомства. А производным чего он является?</a:t>
            </a:r>
            <a:b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(глицерина, который разлагается при температуре от 300 градусов, именно глицерин основной состав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вейпов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Вторичный табачный дым содержит около 4000 химических веществ. Доказано, что именно ОНО — причина большинства случаев рака легких и заболеваний сердечно-сосудистой системы у некурящих.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(пассивное курение)</a:t>
            </a:r>
          </a:p>
          <a:p>
            <a:pPr marL="0" lv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О пагубном влиянии курения на ЦНС и органы чувств убедительно сказал немецкий поэт «От курения тупеешь, оно не совместимо с творческой работой».</a:t>
            </a:r>
            <a:b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этого поэта?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(И. Гёте)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4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81EDD9-5214-4D9E-B0EA-E5C5B6E97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Согласно криминалистической статистике 82% убийств, проходят по вине его!? Кто это?</a:t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(алкоголь)</a:t>
            </a:r>
          </a:p>
          <a:p>
            <a:pPr marL="0" lv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15.В какой стране за курение в общественном месте наказывают виновного лишением свободы сроком на один год?</a:t>
            </a:r>
            <a:b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(США)</a:t>
            </a:r>
          </a:p>
          <a:p>
            <a:pPr marL="0" lv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16.Электронные сигареты безвредны(да/нет)? 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</a:p>
          <a:p>
            <a:pPr marL="0" lv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17.Никотин способен вызвать рост раковых клеток (да/нет)?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</a:p>
          <a:p>
            <a:pPr marL="0" lv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18.Родриго де Херес, в 1501 году получил от инквизиции тюремный срок за то, что им якобы овладел дьявол, что выразилось в испускании моряком дыма изо рта. Под чьим командованием плыл моряк?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(Христофор Колумб)</a:t>
            </a:r>
          </a:p>
          <a:p>
            <a:pPr marL="0" lv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19.За какое преступление в Древней Индии поили раскаленным серебром, медью и свинцом?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(пьянство)</a:t>
            </a:r>
          </a:p>
          <a:p>
            <a:pPr marL="0" lv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20.Какое количество россиян ежегодно уносит «эпидемия» моды курения и парения?</a:t>
            </a:r>
            <a:b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(более 450 тысяч человек)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659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864</Words>
  <Application>Microsoft Office PowerPoint</Application>
  <PresentationFormat>Экран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«Здоровый Я – здоровое поколение»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DOM</dc:creator>
  <cp:lastModifiedBy>Марина DOM</cp:lastModifiedBy>
  <cp:revision>11</cp:revision>
  <dcterms:created xsi:type="dcterms:W3CDTF">2022-11-23T16:04:55Z</dcterms:created>
  <dcterms:modified xsi:type="dcterms:W3CDTF">2022-11-25T16:58:51Z</dcterms:modified>
</cp:coreProperties>
</file>