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E9C4-070D-4CF9-99BF-27A7A244FB1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F769-13D6-4536-B642-E4835911B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131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E9C4-070D-4CF9-99BF-27A7A244FB1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F769-13D6-4536-B642-E4835911B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87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E9C4-070D-4CF9-99BF-27A7A244FB1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F769-13D6-4536-B642-E4835911B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2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E9C4-070D-4CF9-99BF-27A7A244FB1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F769-13D6-4536-B642-E4835911B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10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E9C4-070D-4CF9-99BF-27A7A244FB1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F769-13D6-4536-B642-E4835911B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3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E9C4-070D-4CF9-99BF-27A7A244FB1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F769-13D6-4536-B642-E4835911B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062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E9C4-070D-4CF9-99BF-27A7A244FB1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F769-13D6-4536-B642-E4835911B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81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E9C4-070D-4CF9-99BF-27A7A244FB1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F769-13D6-4536-B642-E4835911B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313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E9C4-070D-4CF9-99BF-27A7A244FB1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F769-13D6-4536-B642-E4835911B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087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E9C4-070D-4CF9-99BF-27A7A244FB1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F769-13D6-4536-B642-E4835911B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51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E9C4-070D-4CF9-99BF-27A7A244FB1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F769-13D6-4536-B642-E4835911B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70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4E9C4-070D-4CF9-99BF-27A7A244FB1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AF769-13D6-4536-B642-E4835911B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33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jp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0409" y="1837979"/>
            <a:ext cx="9144000" cy="2387600"/>
          </a:xfrm>
        </p:spPr>
        <p:txBody>
          <a:bodyPr>
            <a:normAutofit/>
          </a:bodyPr>
          <a:lstStyle/>
          <a:p>
            <a:r>
              <a:rPr lang="ru-RU" sz="13800" b="1" dirty="0" smtClean="0">
                <a:ln>
                  <a:solidFill>
                    <a:srgbClr val="92D05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ПРИРОДА</a:t>
            </a:r>
            <a:endParaRPr lang="ru-RU" sz="13800" b="1" dirty="0">
              <a:ln>
                <a:solidFill>
                  <a:srgbClr val="92D05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101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1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687" y="303875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/>
              <a:t>Петух, </a:t>
            </a:r>
            <a:r>
              <a:rPr lang="ru-RU" sz="7200" b="1" dirty="0" smtClean="0"/>
              <a:t>игла, солнце</a:t>
            </a:r>
            <a:r>
              <a:rPr lang="ru-RU" sz="7200" b="1" dirty="0"/>
              <a:t>, белка</a:t>
            </a:r>
            <a:r>
              <a:rPr lang="ru-RU" sz="7200" b="1" dirty="0" smtClean="0"/>
              <a:t>, каток, </a:t>
            </a:r>
            <a:r>
              <a:rPr lang="ru-RU" sz="7200" b="1" dirty="0"/>
              <a:t>жук, гриб, сосна, </a:t>
            </a:r>
            <a:r>
              <a:rPr lang="ru-RU" sz="7200" b="1" dirty="0" smtClean="0"/>
              <a:t>дождь.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386794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540566" y="4015408"/>
            <a:ext cx="8239539" cy="507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/>
              <a:t>Петух</a:t>
            </a:r>
          </a:p>
          <a:p>
            <a:pPr algn="ctr"/>
            <a:r>
              <a:rPr lang="ru-RU" sz="5400" b="1" dirty="0" smtClean="0"/>
              <a:t> солнце</a:t>
            </a:r>
          </a:p>
          <a:p>
            <a:pPr algn="ctr"/>
            <a:r>
              <a:rPr lang="ru-RU" sz="5400" b="1" dirty="0" smtClean="0"/>
              <a:t>белка </a:t>
            </a:r>
          </a:p>
          <a:p>
            <a:pPr algn="ctr"/>
            <a:r>
              <a:rPr lang="ru-RU" sz="5400" b="1" dirty="0" smtClean="0"/>
              <a:t>жук</a:t>
            </a:r>
          </a:p>
          <a:p>
            <a:pPr algn="ctr"/>
            <a:r>
              <a:rPr lang="ru-RU" sz="5400" b="1" dirty="0" smtClean="0"/>
              <a:t>гриб</a:t>
            </a:r>
          </a:p>
          <a:p>
            <a:pPr algn="ctr"/>
            <a:r>
              <a:rPr lang="ru-RU" sz="5400" b="1" dirty="0" smtClean="0"/>
              <a:t>сосна</a:t>
            </a:r>
          </a:p>
          <a:p>
            <a:pPr algn="ctr"/>
            <a:r>
              <a:rPr lang="ru-RU" sz="5400" b="1" dirty="0" smtClean="0"/>
              <a:t>дождь</a:t>
            </a:r>
            <a:endParaRPr lang="ru-RU" sz="5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92887" y="1602298"/>
            <a:ext cx="183646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dirty="0" smtClean="0"/>
              <a:t>Игла</a:t>
            </a:r>
          </a:p>
          <a:p>
            <a:pPr algn="ctr"/>
            <a:r>
              <a:rPr lang="ru-RU" sz="5400" dirty="0" smtClean="0"/>
              <a:t>каток</a:t>
            </a:r>
            <a:endParaRPr lang="ru-RU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1192695" y="298822"/>
            <a:ext cx="3508514" cy="101566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6000" b="1" dirty="0" smtClean="0"/>
              <a:t>ПРИРОДА</a:t>
            </a:r>
            <a:endParaRPr lang="ru-RU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10739" y="155748"/>
            <a:ext cx="4588564" cy="144655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ИЗДЕЛИЯ ЧЕЛОВЕКА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61709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436" y="2209741"/>
            <a:ext cx="3010979" cy="16936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293" y="284727"/>
            <a:ext cx="2172088" cy="14480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4363" y="3778316"/>
            <a:ext cx="2521337" cy="18910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56" y="1878507"/>
            <a:ext cx="2485053" cy="15531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887" y="237560"/>
            <a:ext cx="2235847" cy="16755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9538" y="2103748"/>
            <a:ext cx="2955437" cy="16624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754" y="237560"/>
            <a:ext cx="2693533" cy="18536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4862" y="203205"/>
            <a:ext cx="1758471" cy="21075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218" y="130543"/>
            <a:ext cx="2239370" cy="15680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0623" y="3802627"/>
            <a:ext cx="2282988" cy="17109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66810" y="3407066"/>
            <a:ext cx="2107537" cy="19105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74" y="3546281"/>
            <a:ext cx="2950875" cy="19672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62601" y="5344549"/>
            <a:ext cx="1952722" cy="14633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9033" y="5336877"/>
            <a:ext cx="2121159" cy="14141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46550" y="1591135"/>
            <a:ext cx="1918327" cy="191832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19668" y="5336877"/>
            <a:ext cx="2137209" cy="14248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41904" y="5370997"/>
            <a:ext cx="1915933" cy="14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1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32</Words>
  <Application>Microsoft Office PowerPoint</Application>
  <PresentationFormat>Широкоэкранный</PresentationFormat>
  <Paragraphs>13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Тема Office</vt:lpstr>
      <vt:lpstr>ПРИРОДА</vt:lpstr>
      <vt:lpstr>Петух, игла, солнце, белка, каток, жук, гриб, сосна, дождь.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</dc:title>
  <dc:creator>Сергей</dc:creator>
  <cp:lastModifiedBy>Сергей</cp:lastModifiedBy>
  <cp:revision>4</cp:revision>
  <dcterms:created xsi:type="dcterms:W3CDTF">2022-11-03T14:11:12Z</dcterms:created>
  <dcterms:modified xsi:type="dcterms:W3CDTF">2022-11-03T15:11:38Z</dcterms:modified>
</cp:coreProperties>
</file>