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3" r:id="rId6"/>
    <p:sldId id="267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B8DBA-1437-45F5-AF75-F60B4E4328D3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FD6EA-1E60-4936-8F19-599128E1C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9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FD6EA-1E60-4936-8F19-599128E1C9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8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3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5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2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2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7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8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77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D1E14-1837-430E-B185-ACDB6DE20FFE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E64E1-5284-4751-B74A-886EB33A2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9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5596" y="2693987"/>
            <a:ext cx="7272808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Игра-прогулка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2759" y="4077072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 страна Грамота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. голос буратино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5616896"/>
            <a:ext cx="609600" cy="609600"/>
          </a:xfrm>
          <a:prstGeom prst="rect">
            <a:avLst/>
          </a:prstGeom>
        </p:spPr>
      </p:pic>
      <p:pic>
        <p:nvPicPr>
          <p:cNvPr id="1026" name="Picture 2" descr="D:\буратино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4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20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буратино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. голос буратино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7675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9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буратино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3.буратино переделанный дв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3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8868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68"/>
            <a:ext cx="5117628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D:\буратино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6" t="22445"/>
          <a:stretch/>
        </p:blipFill>
        <p:spPr bwMode="auto">
          <a:xfrm>
            <a:off x="5940152" y="1153588"/>
            <a:ext cx="2202468" cy="462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.буратино с загадк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6296" y="59395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43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н для буратино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75648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D:\кит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8385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алфавит для звуков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4" t="34661" r="60884" b="53441"/>
          <a:stretch/>
        </p:blipFill>
        <p:spPr bwMode="auto">
          <a:xfrm>
            <a:off x="3050289" y="3682140"/>
            <a:ext cx="992731" cy="90136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Рисунок 11" descr="D:\гласные буквы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-1" r="146" b="66928"/>
          <a:stretch/>
        </p:blipFill>
        <p:spPr bwMode="auto">
          <a:xfrm>
            <a:off x="4145029" y="3687403"/>
            <a:ext cx="953565" cy="928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D:\алфавит для звуков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8" t="47850" r="2018" b="41546"/>
          <a:stretch/>
        </p:blipFill>
        <p:spPr bwMode="auto">
          <a:xfrm>
            <a:off x="5173960" y="3682216"/>
            <a:ext cx="914400" cy="91965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050289" y="4797152"/>
            <a:ext cx="914400" cy="914400"/>
          </a:xfrm>
          <a:prstGeom prst="ellipse">
            <a:avLst/>
          </a:prstGeom>
          <a:solidFill>
            <a:srgbClr val="00B05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45029" y="4797076"/>
            <a:ext cx="914400" cy="914400"/>
          </a:xfrm>
          <a:prstGeom prst="ellipse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73960" y="4797152"/>
            <a:ext cx="914400" cy="914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буратино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5. голос буратино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09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буратино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6. голос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буратино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7.буратино 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0232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8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52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5</Words>
  <Application>Microsoft Office PowerPoint</Application>
  <PresentationFormat>Экран (4:3)</PresentationFormat>
  <Paragraphs>3</Paragraphs>
  <Slides>9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Игра-прогулка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Игра-прогулка</dc:title>
  <dc:creator>Admin</dc:creator>
  <cp:lastModifiedBy>Admin</cp:lastModifiedBy>
  <cp:revision>35</cp:revision>
  <dcterms:created xsi:type="dcterms:W3CDTF">2018-04-22T17:04:53Z</dcterms:created>
  <dcterms:modified xsi:type="dcterms:W3CDTF">2024-04-03T21:31:30Z</dcterms:modified>
</cp:coreProperties>
</file>