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9689-73D1-4E7D-8166-E4C8C3BF8F3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93D-3C6C-437C-BDF1-D3E57AEF6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B9689-73D1-4E7D-8166-E4C8C3BF8F3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F593D-3C6C-437C-BDF1-D3E57AEF6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d14d7d05104324eac2293be562689d1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7949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5589240"/>
            <a:ext cx="8820472" cy="1152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1556792"/>
          <a:ext cx="6840762" cy="368818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40127"/>
                <a:gridCol w="1140127"/>
                <a:gridCol w="1140127"/>
                <a:gridCol w="1140127"/>
                <a:gridCol w="1140127"/>
                <a:gridCol w="1140127"/>
              </a:tblGrid>
              <a:tr h="922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2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2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467544" y="0"/>
            <a:ext cx="7992888" cy="1340768"/>
            <a:chOff x="467544" y="0"/>
            <a:chExt cx="7992888" cy="1340768"/>
          </a:xfrm>
        </p:grpSpPr>
        <p:pic>
          <p:nvPicPr>
            <p:cNvPr id="7" name="Рисунок 6" descr="44557.0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0"/>
              <a:ext cx="7992888" cy="13407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51720" y="260648"/>
              <a:ext cx="50385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Monotype Corsiva" pitchFamily="66" charset="0"/>
                </a:rPr>
                <a:t>Дымковская роспись</a:t>
              </a:r>
              <a:endParaRPr lang="ru-RU" sz="4800" b="1" dirty="0">
                <a:solidFill>
                  <a:srgbClr val="C00000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10" name="Рисунок 9" descr="бараше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96136" y="5589240"/>
            <a:ext cx="894522" cy="1080120"/>
          </a:xfrm>
          <a:prstGeom prst="rect">
            <a:avLst/>
          </a:prstGeom>
        </p:spPr>
      </p:pic>
      <p:pic>
        <p:nvPicPr>
          <p:cNvPr id="11" name="Рисунок 10" descr="барыня на кон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788024" y="5589240"/>
            <a:ext cx="720080" cy="1096862"/>
          </a:xfrm>
          <a:prstGeom prst="rect">
            <a:avLst/>
          </a:prstGeom>
        </p:spPr>
      </p:pic>
      <p:pic>
        <p:nvPicPr>
          <p:cNvPr id="12" name="Рисунок 11" descr="барын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915816" y="5589240"/>
            <a:ext cx="810090" cy="1080120"/>
          </a:xfrm>
          <a:prstGeom prst="rect">
            <a:avLst/>
          </a:prstGeom>
        </p:spPr>
      </p:pic>
      <p:pic>
        <p:nvPicPr>
          <p:cNvPr id="13" name="Рисунок 12" descr="барышн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851920" y="5589240"/>
            <a:ext cx="593433" cy="1080120"/>
          </a:xfrm>
          <a:prstGeom prst="rect">
            <a:avLst/>
          </a:prstGeom>
        </p:spPr>
      </p:pic>
      <p:pic>
        <p:nvPicPr>
          <p:cNvPr id="14" name="Рисунок 13" descr="индю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123728" y="5661248"/>
            <a:ext cx="864096" cy="1050369"/>
          </a:xfrm>
          <a:prstGeom prst="rect">
            <a:avLst/>
          </a:prstGeom>
        </p:spPr>
      </p:pic>
      <p:pic>
        <p:nvPicPr>
          <p:cNvPr id="15" name="Рисунок 14" descr="кон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804248" y="5589240"/>
            <a:ext cx="864096" cy="1147877"/>
          </a:xfrm>
          <a:prstGeom prst="rect">
            <a:avLst/>
          </a:prstGeom>
        </p:spPr>
      </p:pic>
      <p:pic>
        <p:nvPicPr>
          <p:cNvPr id="17" name="Рисунок 16" descr="наездник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1331640" y="5517232"/>
            <a:ext cx="801922" cy="1152128"/>
          </a:xfrm>
          <a:prstGeom prst="rect">
            <a:avLst/>
          </a:prstGeom>
        </p:spPr>
      </p:pic>
      <p:pic>
        <p:nvPicPr>
          <p:cNvPr id="18" name="Рисунок 17" descr="петух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251520" y="5661248"/>
            <a:ext cx="946864" cy="936104"/>
          </a:xfrm>
          <a:prstGeom prst="rect">
            <a:avLst/>
          </a:prstGeom>
        </p:spPr>
      </p:pic>
      <p:pic>
        <p:nvPicPr>
          <p:cNvPr id="25" name="Рисунок 24" descr="водоноск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2360" y="5589240"/>
            <a:ext cx="804345" cy="1080120"/>
          </a:xfrm>
          <a:prstGeom prst="rect">
            <a:avLst/>
          </a:prstGeom>
        </p:spPr>
      </p:pic>
      <p:pic>
        <p:nvPicPr>
          <p:cNvPr id="40" name="Рисунок 39" descr="узор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884292">
            <a:off x="2515560" y="2701076"/>
            <a:ext cx="689117" cy="592130"/>
          </a:xfrm>
          <a:prstGeom prst="rect">
            <a:avLst/>
          </a:prstGeom>
        </p:spPr>
      </p:pic>
      <p:grpSp>
        <p:nvGrpSpPr>
          <p:cNvPr id="6" name="Группа 53"/>
          <p:cNvGrpSpPr/>
          <p:nvPr/>
        </p:nvGrpSpPr>
        <p:grpSpPr>
          <a:xfrm>
            <a:off x="1043608" y="1628800"/>
            <a:ext cx="6840760" cy="3656454"/>
            <a:chOff x="1043608" y="1628800"/>
            <a:chExt cx="6840760" cy="3656454"/>
          </a:xfrm>
        </p:grpSpPr>
        <p:pic>
          <p:nvPicPr>
            <p:cNvPr id="9" name="Рисунок 8" descr="pincel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9632" y="1628800"/>
              <a:ext cx="648072" cy="810090"/>
            </a:xfrm>
            <a:prstGeom prst="rect">
              <a:avLst/>
            </a:prstGeom>
          </p:spPr>
        </p:pic>
        <p:pic>
          <p:nvPicPr>
            <p:cNvPr id="16" name="Рисунок 15" descr="конь1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flipH="1">
              <a:off x="6948264" y="4293096"/>
              <a:ext cx="864096" cy="918101"/>
            </a:xfrm>
            <a:prstGeom prst="rect">
              <a:avLst/>
            </a:prstGeom>
          </p:spPr>
        </p:pic>
        <p:pic>
          <p:nvPicPr>
            <p:cNvPr id="19" name="Рисунок 18" descr="узор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27984" y="3356992"/>
              <a:ext cx="996698" cy="941834"/>
            </a:xfrm>
            <a:prstGeom prst="rect">
              <a:avLst/>
            </a:prstGeom>
          </p:spPr>
        </p:pic>
        <p:pic>
          <p:nvPicPr>
            <p:cNvPr id="20" name="Рисунок 19" descr="узор3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27984" y="2636912"/>
              <a:ext cx="1092256" cy="720080"/>
            </a:xfrm>
            <a:prstGeom prst="rect">
              <a:avLst/>
            </a:prstGeom>
          </p:spPr>
        </p:pic>
        <p:pic>
          <p:nvPicPr>
            <p:cNvPr id="21" name="Рисунок 20" descr="узор4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5976" y="1628800"/>
              <a:ext cx="1078994" cy="886970"/>
            </a:xfrm>
            <a:prstGeom prst="rect">
              <a:avLst/>
            </a:prstGeom>
          </p:spPr>
        </p:pic>
        <p:pic>
          <p:nvPicPr>
            <p:cNvPr id="22" name="Рисунок 21" descr="узор5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52120" y="4509120"/>
              <a:ext cx="1092465" cy="432048"/>
            </a:xfrm>
            <a:prstGeom prst="rect">
              <a:avLst/>
            </a:prstGeom>
          </p:spPr>
        </p:pic>
        <p:pic>
          <p:nvPicPr>
            <p:cNvPr id="23" name="Рисунок 22" descr="узор6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91880" y="1772816"/>
              <a:ext cx="594361" cy="557785"/>
            </a:xfrm>
            <a:prstGeom prst="rect">
              <a:avLst/>
            </a:prstGeom>
          </p:spPr>
        </p:pic>
        <p:pic>
          <p:nvPicPr>
            <p:cNvPr id="24" name="Рисунок 23" descr="узор1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67744" y="1628800"/>
              <a:ext cx="841250" cy="841250"/>
            </a:xfrm>
            <a:prstGeom prst="rect">
              <a:avLst/>
            </a:prstGeom>
          </p:spPr>
        </p:pic>
        <p:pic>
          <p:nvPicPr>
            <p:cNvPr id="26" name="Рисунок 25" descr="узор7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99992" y="4365104"/>
              <a:ext cx="1098561" cy="648072"/>
            </a:xfrm>
            <a:prstGeom prst="rect">
              <a:avLst/>
            </a:prstGeom>
          </p:spPr>
        </p:pic>
        <p:pic>
          <p:nvPicPr>
            <p:cNvPr id="28" name="Рисунок 27" descr="конь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96136" y="1700808"/>
              <a:ext cx="660520" cy="796753"/>
            </a:xfrm>
            <a:prstGeom prst="rect">
              <a:avLst/>
            </a:prstGeom>
          </p:spPr>
        </p:pic>
        <p:pic>
          <p:nvPicPr>
            <p:cNvPr id="29" name="Рисунок 28" descr="павлин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9632" y="4365104"/>
              <a:ext cx="792088" cy="920150"/>
            </a:xfrm>
            <a:prstGeom prst="rect">
              <a:avLst/>
            </a:prstGeom>
          </p:spPr>
        </p:pic>
        <p:pic>
          <p:nvPicPr>
            <p:cNvPr id="30" name="Рисунок 29" descr="ф3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67744" y="3789040"/>
              <a:ext cx="1076690" cy="349925"/>
            </a:xfrm>
            <a:prstGeom prst="rect">
              <a:avLst/>
            </a:prstGeom>
          </p:spPr>
        </p:pic>
        <p:pic>
          <p:nvPicPr>
            <p:cNvPr id="31" name="Рисунок 30" descr="ф2.pn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04248" y="2564904"/>
              <a:ext cx="936104" cy="709170"/>
            </a:xfrm>
            <a:prstGeom prst="rect">
              <a:avLst/>
            </a:prstGeom>
          </p:spPr>
        </p:pic>
        <p:pic>
          <p:nvPicPr>
            <p:cNvPr id="32" name="Рисунок 31" descr="ф1.pn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15616" y="2564904"/>
              <a:ext cx="962859" cy="820213"/>
            </a:xfrm>
            <a:prstGeom prst="rect">
              <a:avLst/>
            </a:prstGeom>
          </p:spPr>
        </p:pic>
        <p:pic>
          <p:nvPicPr>
            <p:cNvPr id="33" name="Рисунок 32" descr="ф.pn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91880" y="4293096"/>
              <a:ext cx="848742" cy="813081"/>
            </a:xfrm>
            <a:prstGeom prst="rect">
              <a:avLst/>
            </a:prstGeom>
          </p:spPr>
        </p:pic>
        <p:pic>
          <p:nvPicPr>
            <p:cNvPr id="34" name="Рисунок 33" descr="ф4.png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59731" y="3637413"/>
              <a:ext cx="1034055" cy="473212"/>
            </a:xfrm>
            <a:prstGeom prst="rect">
              <a:avLst/>
            </a:prstGeom>
          </p:spPr>
        </p:pic>
        <p:pic>
          <p:nvPicPr>
            <p:cNvPr id="35" name="Рисунок 34" descr="узор.png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43608" y="3573016"/>
              <a:ext cx="1187624" cy="599414"/>
            </a:xfrm>
            <a:prstGeom prst="rect">
              <a:avLst/>
            </a:prstGeom>
          </p:spPr>
        </p:pic>
        <p:pic>
          <p:nvPicPr>
            <p:cNvPr id="36" name="Рисунок 35" descr="узор1.png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32240" y="1628800"/>
              <a:ext cx="1152128" cy="848094"/>
            </a:xfrm>
            <a:prstGeom prst="rect">
              <a:avLst/>
            </a:prstGeom>
          </p:spPr>
        </p:pic>
        <p:pic>
          <p:nvPicPr>
            <p:cNvPr id="37" name="Рисунок 36" descr="узор2.png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32240" y="3573016"/>
              <a:ext cx="1120124" cy="504056"/>
            </a:xfrm>
            <a:prstGeom prst="rect">
              <a:avLst/>
            </a:prstGeom>
          </p:spPr>
        </p:pic>
        <p:pic>
          <p:nvPicPr>
            <p:cNvPr id="38" name="Рисунок 37" descr="узор3.png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47864" y="2636912"/>
              <a:ext cx="1152128" cy="588321"/>
            </a:xfrm>
            <a:prstGeom prst="rect">
              <a:avLst/>
            </a:prstGeom>
          </p:spPr>
        </p:pic>
        <p:pic>
          <p:nvPicPr>
            <p:cNvPr id="39" name="Рисунок 38" descr="узор.png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52120" y="2420888"/>
              <a:ext cx="1072898" cy="926594"/>
            </a:xfrm>
            <a:prstGeom prst="rect">
              <a:avLst/>
            </a:prstGeom>
          </p:spPr>
        </p:pic>
        <p:pic>
          <p:nvPicPr>
            <p:cNvPr id="41" name="Рисунок 40" descr="узор2.png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95736" y="2564904"/>
              <a:ext cx="647697" cy="515962"/>
            </a:xfrm>
            <a:prstGeom prst="rect">
              <a:avLst/>
            </a:prstGeom>
          </p:spPr>
        </p:pic>
        <p:pic>
          <p:nvPicPr>
            <p:cNvPr id="42" name="Рисунок 41" descr="узор3.png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267744" y="4437112"/>
              <a:ext cx="936104" cy="619194"/>
            </a:xfrm>
            <a:prstGeom prst="rect">
              <a:avLst/>
            </a:prstGeom>
          </p:spPr>
        </p:pic>
        <p:pic>
          <p:nvPicPr>
            <p:cNvPr id="43" name="Рисунок 42" descr="узор4.png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91880" y="3501008"/>
              <a:ext cx="864096" cy="778587"/>
            </a:xfrm>
            <a:prstGeom prst="rect">
              <a:avLst/>
            </a:prstGeom>
          </p:spPr>
        </p:pic>
      </p:grpSp>
      <p:grpSp>
        <p:nvGrpSpPr>
          <p:cNvPr id="27" name="Группа 54"/>
          <p:cNvGrpSpPr/>
          <p:nvPr/>
        </p:nvGrpSpPr>
        <p:grpSpPr>
          <a:xfrm>
            <a:off x="1331640" y="1628800"/>
            <a:ext cx="6480720" cy="3582397"/>
            <a:chOff x="1259632" y="1628800"/>
            <a:chExt cx="6480720" cy="3582397"/>
          </a:xfrm>
        </p:grpSpPr>
        <p:pic>
          <p:nvPicPr>
            <p:cNvPr id="52" name="Рисунок 51" descr="pincel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9632" y="1628800"/>
              <a:ext cx="648072" cy="810090"/>
            </a:xfrm>
            <a:prstGeom prst="rect">
              <a:avLst/>
            </a:prstGeom>
          </p:spPr>
        </p:pic>
        <p:pic>
          <p:nvPicPr>
            <p:cNvPr id="53" name="Рисунок 52" descr="конь1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flipH="1">
              <a:off x="6876256" y="4293096"/>
              <a:ext cx="864096" cy="918101"/>
            </a:xfrm>
            <a:prstGeom prst="rect">
              <a:avLst/>
            </a:prstGeom>
          </p:spPr>
        </p:pic>
        <p:grpSp>
          <p:nvGrpSpPr>
            <p:cNvPr id="44" name="Группа 49"/>
            <p:cNvGrpSpPr/>
            <p:nvPr/>
          </p:nvGrpSpPr>
          <p:grpSpPr>
            <a:xfrm>
              <a:off x="2195736" y="2060848"/>
              <a:ext cx="4608512" cy="2736304"/>
              <a:chOff x="2195736" y="1988840"/>
              <a:chExt cx="4608512" cy="2736304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2195736" y="1988840"/>
                <a:ext cx="2808312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5004048" y="1988840"/>
                <a:ext cx="0" cy="273630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5004048" y="4725144"/>
                <a:ext cx="18002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Группа 57"/>
          <p:cNvGrpSpPr/>
          <p:nvPr/>
        </p:nvGrpSpPr>
        <p:grpSpPr>
          <a:xfrm>
            <a:off x="1475656" y="-99392"/>
            <a:ext cx="5436096" cy="1390196"/>
            <a:chOff x="1475656" y="-99392"/>
            <a:chExt cx="5436096" cy="1390196"/>
          </a:xfrm>
        </p:grpSpPr>
        <p:sp>
          <p:nvSpPr>
            <p:cNvPr id="51" name="Выноска 1 50"/>
            <p:cNvSpPr/>
            <p:nvPr/>
          </p:nvSpPr>
          <p:spPr>
            <a:xfrm>
              <a:off x="2375248" y="404664"/>
              <a:ext cx="4536504" cy="792088"/>
            </a:xfrm>
            <a:prstGeom prst="borderCallout1">
              <a:avLst>
                <a:gd name="adj1" fmla="val 18750"/>
                <a:gd name="adj2" fmla="val -8333"/>
                <a:gd name="adj3" fmla="val 110191"/>
                <a:gd name="adj4" fmla="val -9106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На игровом поле пройди от кисточки до дымковской игрушки. Ходить можно только по клеткам с дымковским узором 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56" name="Рисунок 55" descr="вас.png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75656" y="-99392"/>
              <a:ext cx="938227" cy="1390196"/>
            </a:xfrm>
            <a:prstGeom prst="rect">
              <a:avLst/>
            </a:prstGeom>
          </p:spPr>
        </p:pic>
      </p:grpSp>
      <p:pic>
        <p:nvPicPr>
          <p:cNvPr id="57" name="Рисунок 56" descr="лапоть.png">
            <a:hlinkClick r:id="" action="ppaction://noaction"/>
          </p:cNvPr>
          <p:cNvPicPr>
            <a:picLocks noChangeAspect="1"/>
          </p:cNvPicPr>
          <p:nvPr/>
        </p:nvPicPr>
        <p:blipFill>
          <a:blip r:embed="rId39" cstate="print">
            <a:lum bright="-20000"/>
          </a:blip>
          <a:stretch>
            <a:fillRect/>
          </a:stretch>
        </p:blipFill>
        <p:spPr>
          <a:xfrm rot="6147396">
            <a:off x="77886" y="154113"/>
            <a:ext cx="777864" cy="87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 экрана (15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34"/>
            <a:ext cx="9144000" cy="6825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d14d7d05104324eac2293be562689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0703" cy="6858000"/>
          </a:xfrm>
          <a:prstGeom prst="rect">
            <a:avLst/>
          </a:prstGeom>
        </p:spPr>
      </p:pic>
      <p:pic>
        <p:nvPicPr>
          <p:cNvPr id="3" name="Рисунок 2" descr="обжиг гже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043234"/>
            <a:ext cx="4499992" cy="3009790"/>
          </a:xfrm>
          <a:prstGeom prst="rect">
            <a:avLst/>
          </a:prstGeom>
        </p:spPr>
      </p:pic>
      <p:pic>
        <p:nvPicPr>
          <p:cNvPr id="4" name="Рисунок 3" descr="роспись гжел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92696"/>
            <a:ext cx="3960440" cy="2772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20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</dc:title>
  <dc:creator>elenk</dc:creator>
  <cp:lastModifiedBy>elenk</cp:lastModifiedBy>
  <cp:revision>131</cp:revision>
  <dcterms:created xsi:type="dcterms:W3CDTF">2022-09-05T19:37:56Z</dcterms:created>
  <dcterms:modified xsi:type="dcterms:W3CDTF">2022-11-20T22:16:05Z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Народные промыслы</vt:lpwstr>
  </property>
  <property fmtid="{D5CDD505-2E9C-101B-9397-08002B2CF9AE}" pid="3" name="SlideDescription">
    <vt:lpwstr/>
  </property>
</Properties>
</file>