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74" r:id="rId3"/>
    <p:sldId id="256" r:id="rId4"/>
    <p:sldId id="257" r:id="rId5"/>
    <p:sldId id="258" r:id="rId6"/>
    <p:sldId id="282" r:id="rId7"/>
    <p:sldId id="276" r:id="rId8"/>
    <p:sldId id="277" r:id="rId9"/>
    <p:sldId id="283" r:id="rId10"/>
    <p:sldId id="259" r:id="rId11"/>
    <p:sldId id="262" r:id="rId12"/>
    <p:sldId id="264" r:id="rId13"/>
    <p:sldId id="270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52" autoAdjust="0"/>
  </p:normalViewPr>
  <p:slideViewPr>
    <p:cSldViewPr snapToGrid="0">
      <p:cViewPr varScale="1">
        <p:scale>
          <a:sx n="67" d="100"/>
          <a:sy n="67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21A8C-BE26-4918-A543-5BE7CD32966F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B2851-1DC1-4834-B613-455DEAC67A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8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B2851-1DC1-4834-B613-455DEAC67A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8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7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4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9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95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9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0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2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7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7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0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9FE4-55CD-4619-BCF8-9BD13F9CE02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AFBB3-609E-4662-AE2D-3CE3A5AA7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7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3892" y="1"/>
            <a:ext cx="9494108" cy="180408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Муниципальное дошкольное образовательное учреждение 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«Детский сад комбинированного вида №94 «Ёлочка»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1341" y="2162432"/>
            <a:ext cx="10136659" cy="3095368"/>
          </a:xfrm>
        </p:spPr>
        <p:txBody>
          <a:bodyPr>
            <a:normAutofit/>
          </a:bodyPr>
          <a:lstStyle/>
          <a:p>
            <a:pPr algn="l"/>
            <a:r>
              <a:rPr lang="ru-RU" smtClean="0">
                <a:solidFill>
                  <a:schemeClr val="accent1">
                    <a:lumMod val="75000"/>
                  </a:schemeClr>
                </a:solidFill>
              </a:rPr>
              <a:t>Название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 «Арт-объекты Вологды»</a:t>
            </a:r>
          </a:p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Возраст детей: 6-7 лет</a:t>
            </a:r>
          </a:p>
          <a:p>
            <a:pPr algn="l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Разрабочик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 Смирнова Екатерина Сергеевна, воспитатель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571" y="4501009"/>
            <a:ext cx="2192858" cy="2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63" y="263851"/>
            <a:ext cx="4396099" cy="6594149"/>
          </a:xfrm>
        </p:spPr>
      </p:pic>
      <p:pic>
        <p:nvPicPr>
          <p:cNvPr id="9" name="дерево счасть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7842" y="2982742"/>
            <a:ext cx="609600" cy="60960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64" y="259538"/>
            <a:ext cx="4916999" cy="6598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45" y="3707027"/>
            <a:ext cx="1720111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200018"/>
            <a:ext cx="9794239" cy="6534157"/>
          </a:xfrm>
        </p:spPr>
      </p:pic>
      <p:pic>
        <p:nvPicPr>
          <p:cNvPr id="7" name="дворня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45" y="3707027"/>
            <a:ext cx="1720111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10" y="314175"/>
            <a:ext cx="4593255" cy="6124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20" y="3287542"/>
            <a:ext cx="1720111" cy="3150973"/>
          </a:xfrm>
          <a:prstGeom prst="rect">
            <a:avLst/>
          </a:prstGeom>
        </p:spPr>
      </p:pic>
      <p:pic>
        <p:nvPicPr>
          <p:cNvPr id="7" name="подко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9232" y="3071545"/>
            <a:ext cx="609600" cy="60960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6" y="287660"/>
            <a:ext cx="5090363" cy="6150855"/>
          </a:xfrm>
        </p:spPr>
      </p:pic>
    </p:spTree>
    <p:extLst>
      <p:ext uri="{BB962C8B-B14F-4D97-AF65-F5344CB8AC3E}">
        <p14:creationId xmlns:p14="http://schemas.microsoft.com/office/powerpoint/2010/main" val="24470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61" y="154218"/>
            <a:ext cx="7881359" cy="67037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71" y="3707027"/>
            <a:ext cx="1720111" cy="3150973"/>
          </a:xfrm>
          <a:prstGeom prst="rect">
            <a:avLst/>
          </a:prstGeom>
        </p:spPr>
      </p:pic>
      <p:pic>
        <p:nvPicPr>
          <p:cNvPr id="6" name="кружев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231" y="766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9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48" y="441325"/>
            <a:ext cx="3292302" cy="6030981"/>
          </a:xfrm>
          <a:prstGeom prst="rect">
            <a:avLst/>
          </a:prstGeom>
        </p:spPr>
      </p:pic>
      <p:pic>
        <p:nvPicPr>
          <p:cNvPr id="5" name="ко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1603621"/>
            <a:ext cx="6486526" cy="48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79" y="89522"/>
            <a:ext cx="9428208" cy="6665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47" y="3594247"/>
            <a:ext cx="1579311" cy="2893050"/>
          </a:xfrm>
          <a:prstGeom prst="rect">
            <a:avLst/>
          </a:prstGeom>
        </p:spPr>
      </p:pic>
      <p:pic>
        <p:nvPicPr>
          <p:cNvPr id="8" name="вологда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9" y="96457"/>
            <a:ext cx="5906531" cy="4267773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71" y="2230344"/>
            <a:ext cx="6936529" cy="4627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23" y="3993525"/>
            <a:ext cx="1579311" cy="2893050"/>
          </a:xfrm>
          <a:prstGeom prst="rect">
            <a:avLst/>
          </a:prstGeom>
        </p:spPr>
      </p:pic>
      <p:pic>
        <p:nvPicPr>
          <p:cNvPr id="9" name="буква 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96" y="118240"/>
            <a:ext cx="7722712" cy="6597730"/>
          </a:xfrm>
        </p:spPr>
      </p:pic>
      <p:pic>
        <p:nvPicPr>
          <p:cNvPr id="7" name="масл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23" y="3733800"/>
            <a:ext cx="1579311" cy="28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5" y="368322"/>
            <a:ext cx="10379449" cy="58384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20" y="3287542"/>
            <a:ext cx="1720111" cy="3150973"/>
          </a:xfrm>
          <a:prstGeom prst="rect">
            <a:avLst/>
          </a:prstGeom>
        </p:spPr>
      </p:pic>
      <p:pic>
        <p:nvPicPr>
          <p:cNvPr id="9" name="две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70" y="182945"/>
            <a:ext cx="4922863" cy="6567522"/>
          </a:xfrm>
          <a:prstGeom prst="rect">
            <a:avLst/>
          </a:prstGeom>
        </p:spPr>
      </p:pic>
      <p:pic>
        <p:nvPicPr>
          <p:cNvPr id="5" name="коло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36" y="3564997"/>
            <a:ext cx="1720111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629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cheremuha.com/wp-content/uploads/2012/10/travel-vologda-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10" y="1501422"/>
            <a:ext cx="5412909" cy="423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" y="0"/>
            <a:ext cx="5143500" cy="6858000"/>
          </a:xfrm>
          <a:prstGeom prst="rect">
            <a:avLst/>
          </a:prstGeom>
        </p:spPr>
      </p:pic>
      <p:pic>
        <p:nvPicPr>
          <p:cNvPr id="4" name="писающ.соба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17" y="3617662"/>
            <a:ext cx="1720111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mygeografi.ru/wp-content/uploads/2019/12/primir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3" y="271849"/>
            <a:ext cx="7980214" cy="616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20" y="3287542"/>
            <a:ext cx="1720111" cy="3150973"/>
          </a:xfrm>
          <a:prstGeom prst="rect">
            <a:avLst/>
          </a:prstGeom>
        </p:spPr>
      </p:pic>
      <p:pic>
        <p:nvPicPr>
          <p:cNvPr id="3" name="скамь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8" y="0"/>
            <a:ext cx="9329351" cy="6751829"/>
          </a:xfrm>
          <a:prstGeom prst="rect">
            <a:avLst/>
          </a:prstGeom>
        </p:spPr>
      </p:pic>
      <p:pic>
        <p:nvPicPr>
          <p:cNvPr id="5" name="говору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17" y="3617662"/>
            <a:ext cx="1720111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11606</TotalTime>
  <Words>26</Words>
  <Application>Microsoft Office PowerPoint</Application>
  <PresentationFormat>Широкоэкранный</PresentationFormat>
  <Paragraphs>7</Paragraphs>
  <Slides>14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 «Детский сад комбинированного вида №94 «Ёлочка»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воробушки</dc:creator>
  <cp:lastModifiedBy>воробушки</cp:lastModifiedBy>
  <cp:revision>19</cp:revision>
  <dcterms:created xsi:type="dcterms:W3CDTF">2023-02-02T13:02:47Z</dcterms:created>
  <dcterms:modified xsi:type="dcterms:W3CDTF">2023-12-25T06:59:57Z</dcterms:modified>
</cp:coreProperties>
</file>