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64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89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67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06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69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2067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3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83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3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99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10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4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49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33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77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4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647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3725-1420-4678-88DB-64D8B49E767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A1F8BB-43C0-4A77-AEB3-F60933B7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03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eo-1.ru/wp-content/uploads/2018/10/0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597" y="2471979"/>
            <a:ext cx="5307290" cy="420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3247" y="533885"/>
            <a:ext cx="8676024" cy="16463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Макет города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Нижнего Тагила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081" y="4312641"/>
            <a:ext cx="4003534" cy="20036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Воспитатели: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Ковалькова</a:t>
            </a:r>
            <a:r>
              <a:rPr lang="ru-RU" dirty="0" smtClean="0">
                <a:solidFill>
                  <a:schemeClr val="tx1"/>
                </a:solidFill>
              </a:rPr>
              <a:t> Е.Ю.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Наливай А.А.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МАДОУ д.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сад «Детство» №204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1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1.photo.2gis.com/images/branch/45/6333186995300294_d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174" y="2828041"/>
            <a:ext cx="5838109" cy="37851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1379549" cy="60928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проекта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Макет города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Нижний Тагил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творчество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Возрастная группа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6-7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77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11" y="301657"/>
            <a:ext cx="11472421" cy="6089715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3100" dirty="0" smtClean="0">
                <a:solidFill>
                  <a:schemeClr val="tx1"/>
                </a:solidFill>
              </a:rPr>
              <a:t> Создать макет культурных достопримечательностей родного города Нижнего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Тагила.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Образовательные: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</a:t>
            </a:r>
            <a:r>
              <a:rPr lang="ru-RU" sz="3100" dirty="0" smtClean="0">
                <a:solidFill>
                  <a:schemeClr val="tx1"/>
                </a:solidFill>
              </a:rPr>
              <a:t>обогащать знания детей о достопримечательностях города таких как «</a:t>
            </a:r>
            <a:r>
              <a:rPr lang="ru-RU" sz="3100" dirty="0" err="1" smtClean="0">
                <a:solidFill>
                  <a:schemeClr val="tx1"/>
                </a:solidFill>
              </a:rPr>
              <a:t>Лисьегорская</a:t>
            </a:r>
            <a:r>
              <a:rPr lang="ru-RU" sz="3100" dirty="0" smtClean="0">
                <a:solidFill>
                  <a:schemeClr val="tx1"/>
                </a:solidFill>
              </a:rPr>
              <a:t> башня», «Первый паровоз в России», «Цирковая арена».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chemeClr val="accent2">
                    <a:lumMod val="50000"/>
                  </a:schemeClr>
                </a:solidFill>
              </a:rPr>
              <a:t>Воспитательные: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-воспитывать чувства гордости за свою малую родину и нацию.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chemeClr val="accent2">
                    <a:lumMod val="50000"/>
                  </a:schemeClr>
                </a:solidFill>
              </a:rPr>
              <a:t>Развивающие: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-</a:t>
            </a:r>
            <a:r>
              <a:rPr lang="ru-RU" sz="3100" dirty="0" smtClean="0">
                <a:solidFill>
                  <a:schemeClr val="tx1"/>
                </a:solidFill>
              </a:rPr>
              <a:t>развивать чувство собственного достоинства как представителя своего народа.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dmin\Downloads\IMG_20210402_094151_resized_20210402_09433417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0061" t="13187" r="4288"/>
          <a:stretch>
            <a:fillRect/>
          </a:stretch>
        </p:blipFill>
        <p:spPr bwMode="auto">
          <a:xfrm>
            <a:off x="6853286" y="2733773"/>
            <a:ext cx="4656842" cy="4007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1191012" cy="936397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Подготовительный этап: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3950" y="1244337"/>
            <a:ext cx="106711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Сбор и систематизация информации.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Беседы по теме «Достопримечательности моего города», «</a:t>
            </a:r>
            <a:r>
              <a:rPr lang="ru-RU" sz="2800" dirty="0" err="1" smtClean="0">
                <a:solidFill>
                  <a:srgbClr val="002060"/>
                </a:solidFill>
              </a:rPr>
              <a:t>Лисьегорская</a:t>
            </a:r>
            <a:r>
              <a:rPr lang="ru-RU" sz="2800" dirty="0" smtClean="0">
                <a:solidFill>
                  <a:srgbClr val="002060"/>
                </a:solidFill>
              </a:rPr>
              <a:t> башня».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Просмотр иллюстраций о городе.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Чтение художественной литературы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Оформление выставки</a:t>
            </a:r>
          </a:p>
          <a:p>
            <a:pPr marL="342900" indent="-342900"/>
            <a:r>
              <a:rPr lang="ru-RU" sz="2800" dirty="0" smtClean="0">
                <a:solidFill>
                  <a:srgbClr val="002060"/>
                </a:solidFill>
              </a:rPr>
              <a:t> «Салют победы в моём городе».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Основной этап: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937" y="1630837"/>
            <a:ext cx="1055802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Процесс изготовления макетов достопримечательностей города Нижний Тагил:</a:t>
            </a:r>
          </a:p>
          <a:p>
            <a:pPr algn="ctr"/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solidFill>
                  <a:srgbClr val="002060"/>
                </a:solidFill>
              </a:rPr>
              <a:t>Лисьегорская</a:t>
            </a:r>
            <a:r>
              <a:rPr lang="ru-RU" sz="3200" dirty="0" smtClean="0">
                <a:solidFill>
                  <a:srgbClr val="002060"/>
                </a:solidFill>
              </a:rPr>
              <a:t> башня;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Дворец ледового спорта;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Завод УВЗ;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Цирк;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7" name="Picture 1" descr="C:\Users\Admin\Downloads\IMG_20210402_094200_resized_20210402_094331834.jpg"/>
          <p:cNvPicPr>
            <a:picLocks noChangeAspect="1" noChangeArrowheads="1"/>
          </p:cNvPicPr>
          <p:nvPr/>
        </p:nvPicPr>
        <p:blipFill>
          <a:blip r:embed="rId2" cstate="print"/>
          <a:srcRect l="5905" t="6486" r="16116"/>
          <a:stretch>
            <a:fillRect/>
          </a:stretch>
        </p:blipFill>
        <p:spPr bwMode="auto">
          <a:xfrm>
            <a:off x="5759777" y="2902146"/>
            <a:ext cx="5033914" cy="3720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1" y="311084"/>
            <a:ext cx="6249970" cy="8955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Процесс изготовления </a:t>
            </a:r>
            <a:r>
              <a:rPr lang="ru-RU" sz="2800" b="1" dirty="0" smtClean="0">
                <a:solidFill>
                  <a:srgbClr val="002060"/>
                </a:solidFill>
              </a:rPr>
              <a:t>макета «Цирк».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G:\Новая папка\IMG-20210317-WA000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95924" y="1447011"/>
            <a:ext cx="3440785" cy="458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G:\Новая папка\IMG-20210317-WA000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825036" y="2997724"/>
            <a:ext cx="4366963" cy="327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G:\Новая папка\IMG-20210317-WA0021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t="17876"/>
          <a:stretch>
            <a:fillRect/>
          </a:stretch>
        </p:blipFill>
        <p:spPr bwMode="auto">
          <a:xfrm>
            <a:off x="4241865" y="1366887"/>
            <a:ext cx="3521108" cy="441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626" y="336223"/>
            <a:ext cx="10851647" cy="210532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Заключительный этап: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Выставка макетов достопримечательностей города.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5" name="Picture 1" descr="C:\Users\Admin\Downloads\IMG_20210318_142433_resized_20210402_09163985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34765" b="4874"/>
          <a:stretch>
            <a:fillRect/>
          </a:stretch>
        </p:blipFill>
        <p:spPr bwMode="auto">
          <a:xfrm>
            <a:off x="791850" y="2861034"/>
            <a:ext cx="4185501" cy="3742442"/>
          </a:xfrm>
          <a:prstGeom prst="rect">
            <a:avLst/>
          </a:prstGeom>
          <a:noFill/>
        </p:spPr>
      </p:pic>
      <p:pic>
        <p:nvPicPr>
          <p:cNvPr id="1026" name="Picture 2" descr="C:\Users\Admin\Downloads\IMG_20210318_142734_resized_20210402_09163903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5721" r="6488" b="15563"/>
          <a:stretch>
            <a:fillRect/>
          </a:stretch>
        </p:blipFill>
        <p:spPr bwMode="auto">
          <a:xfrm>
            <a:off x="5476972" y="2224725"/>
            <a:ext cx="4544087" cy="35067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6755" y="1659118"/>
            <a:ext cx="4722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«Дворец ледового спорта»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1946" y="6080289"/>
            <a:ext cx="233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«Цирк»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ownloads\IMG_20210318_141408_resized_20210402_09163777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8826"/>
          <a:stretch>
            <a:fillRect/>
          </a:stretch>
        </p:blipFill>
        <p:spPr bwMode="auto">
          <a:xfrm>
            <a:off x="141401" y="867266"/>
            <a:ext cx="4100661" cy="4622014"/>
          </a:xfrm>
          <a:prstGeom prst="rect">
            <a:avLst/>
          </a:prstGeom>
          <a:noFill/>
        </p:spPr>
      </p:pic>
      <p:pic>
        <p:nvPicPr>
          <p:cNvPr id="26627" name="Picture 3" descr="C:\Users\Admin\Downloads\IMG_20210318_142333_resized_20210402_091645906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345758" y="2202730"/>
            <a:ext cx="3572759" cy="46552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670" y="5797484"/>
            <a:ext cx="338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Завод УВЗ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6628" name="Picture 4" descr="C:\Users\Admin\Downloads\IMG_20210402_094228_resized_20210402_09433298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t="13865" b="12007"/>
          <a:stretch>
            <a:fillRect/>
          </a:stretch>
        </p:blipFill>
        <p:spPr bwMode="auto">
          <a:xfrm>
            <a:off x="8116478" y="923827"/>
            <a:ext cx="4075522" cy="4586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25842" y="849927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</a:rPr>
              <a:t>Лисьегорская</a:t>
            </a:r>
            <a:r>
              <a:rPr lang="ru-RU" sz="2800" b="1" dirty="0" smtClean="0">
                <a:solidFill>
                  <a:srgbClr val="002060"/>
                </a:solidFill>
              </a:rPr>
              <a:t> башня».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121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Макет города  Нижнего Тагила</vt:lpstr>
      <vt:lpstr>Тема проекта: Макет города Нижний Тагил Направление : творчество  Возрастная группа: 6-7 лет</vt:lpstr>
      <vt:lpstr>Цель: Создать макет культурных достопримечательностей родного города Нижнего  Тагила. Задачи: Образовательные: -обогащать знания детей о достопримечательностях города таких как «Лисьегорская башня», «Первый паровоз в России», «Цирковая арена». Воспитательные: -воспитывать чувства гордости за свою малую родину и нацию. Развивающие: -развивать чувство собственного достоинства как представителя своего народа.  </vt:lpstr>
      <vt:lpstr>Подготовительный этап:    </vt:lpstr>
      <vt:lpstr>Основной этап:</vt:lpstr>
      <vt:lpstr>Процесс изготовления макета «Цирк».</vt:lpstr>
      <vt:lpstr>Заключительный этап: Выставка макетов достопримечательностей города.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Нижнему Тагилу</dc:title>
  <dc:creator>Кирей Ковальков</dc:creator>
  <cp:lastModifiedBy>Admin</cp:lastModifiedBy>
  <cp:revision>17</cp:revision>
  <dcterms:created xsi:type="dcterms:W3CDTF">2021-03-26T09:50:12Z</dcterms:created>
  <dcterms:modified xsi:type="dcterms:W3CDTF">2021-04-02T04:56:13Z</dcterms:modified>
</cp:coreProperties>
</file>