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72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436E-080B-4B7C-92BB-0E77F914903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2396-CD11-40AD-85ED-9ADD978869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7F5F25-00E2-439D-85A7-578AB74F596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3AD3A0-EF28-4F3A-97D2-99FE60F7C00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500" dirty="0" smtClean="0"/>
              <a:t>Такая разная ВОДА…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ег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8208912" cy="59919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5229200"/>
            <a:ext cx="1368152" cy="92697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снег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ежинк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3"/>
            <a:ext cx="7992888" cy="58479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157192"/>
            <a:ext cx="2818656" cy="101037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снежинка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208912" cy="59736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4869160"/>
            <a:ext cx="1368152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лёд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йсбе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1"/>
            <a:ext cx="8064896" cy="57759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797152"/>
            <a:ext cx="217058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айсберг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суль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8208911" cy="59919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5013176"/>
            <a:ext cx="267464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сосулька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992888" cy="59919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5085184"/>
            <a:ext cx="1738536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иней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ум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776864" cy="568863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048" y="5085184"/>
            <a:ext cx="2396952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туман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ла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1"/>
            <a:ext cx="8064896" cy="57759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4941168"/>
            <a:ext cx="2242592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облако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20880" cy="57759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5013176"/>
            <a:ext cx="145050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пар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дожд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505440" cy="5616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797152"/>
            <a:ext cx="2396952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дождь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уж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548679"/>
            <a:ext cx="7776864" cy="57759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4941168"/>
            <a:ext cx="18105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лужа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848872" cy="58479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5229200"/>
            <a:ext cx="253062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водопад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оре2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8097424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море</a:t>
            </a:r>
            <a:endParaRPr lang="ru-RU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ек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1"/>
            <a:ext cx="7992888" cy="57759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5301208"/>
            <a:ext cx="1594520" cy="8663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река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Zv8qYlir76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7"/>
            <a:ext cx="8064896" cy="59919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4869160"/>
            <a:ext cx="1882552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озеро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с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36904" cy="57759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4869160"/>
            <a:ext cx="15225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роса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4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9"/>
            <a:ext cx="7920880" cy="57039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2098576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капель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21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Такая разная ВОДА…</vt:lpstr>
      <vt:lpstr>дождь</vt:lpstr>
      <vt:lpstr>лужа</vt:lpstr>
      <vt:lpstr>водопад</vt:lpstr>
      <vt:lpstr>море</vt:lpstr>
      <vt:lpstr>река</vt:lpstr>
      <vt:lpstr>озеро</vt:lpstr>
      <vt:lpstr>роса</vt:lpstr>
      <vt:lpstr>капель</vt:lpstr>
      <vt:lpstr>снег</vt:lpstr>
      <vt:lpstr>снежинка</vt:lpstr>
      <vt:lpstr>лёд</vt:lpstr>
      <vt:lpstr>айсберг</vt:lpstr>
      <vt:lpstr>сосулька</vt:lpstr>
      <vt:lpstr>иней</vt:lpstr>
      <vt:lpstr>туман</vt:lpstr>
      <vt:lpstr>облако</vt:lpstr>
      <vt:lpstr>пар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Группа №1</dc:creator>
  <cp:lastModifiedBy>Группа №1</cp:lastModifiedBy>
  <cp:revision>10</cp:revision>
  <dcterms:created xsi:type="dcterms:W3CDTF">2021-04-20T10:28:07Z</dcterms:created>
  <dcterms:modified xsi:type="dcterms:W3CDTF">2021-04-20T11:59:36Z</dcterms:modified>
</cp:coreProperties>
</file>