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3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1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5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7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B0C7-E39D-4036-A219-48F3D349F49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553B-2D55-462D-8F75-CCE5FDF0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3AA5E-2A6E-4C54-9693-CCC0F50DF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71399"/>
            <a:ext cx="7772400" cy="1752600"/>
          </a:xfrm>
        </p:spPr>
        <p:txBody>
          <a:bodyPr/>
          <a:lstStyle/>
          <a:p>
            <a:r>
              <a:rPr lang="en-US" b="1" dirty="0" err="1"/>
              <a:t>Monate</a:t>
            </a:r>
            <a:r>
              <a:rPr lang="en-US" dirty="0"/>
              <a:t> </a:t>
            </a:r>
            <a:r>
              <a:rPr lang="en-US" b="1" dirty="0"/>
              <a:t>und</a:t>
            </a:r>
            <a:r>
              <a:rPr lang="en-US" dirty="0"/>
              <a:t> </a:t>
            </a:r>
            <a:r>
              <a:rPr lang="en-US" b="1" dirty="0"/>
              <a:t>Jahreszeiten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AFA18-7DDE-4B44-A426-CD33CBE18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E1D61-0767-4B48-92BD-F39FD18DA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4744"/>
            <a:ext cx="67287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0648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Der Frühling ist da.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141706"/>
            <a:ext cx="29758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ist …            </a:t>
            </a:r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32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05" y="1081441"/>
            <a:ext cx="98107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34475" y="1081441"/>
            <a:ext cx="37579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 …</a:t>
            </a:r>
            <a:r>
              <a:rPr lang="ru-RU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ist  </a:t>
            </a:r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blau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68" y="980727"/>
            <a:ext cx="742950" cy="90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2" y="1762707"/>
            <a:ext cx="2541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scheint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oft. </a:t>
            </a:r>
            <a:r>
              <a:rPr lang="en-US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7858" r="54870" b="40110"/>
          <a:stretch/>
        </p:blipFill>
        <p:spPr bwMode="auto">
          <a:xfrm>
            <a:off x="7495097" y="820227"/>
            <a:ext cx="1162171" cy="1162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140936" y="1987078"/>
            <a:ext cx="386920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Frühlingsmonate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666853"/>
            <a:ext cx="6909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heißen der M.. ,der A… und der Mai.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248" y="3259722"/>
            <a:ext cx="30948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… </a:t>
            </a:r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erwacht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58" y="2315396"/>
            <a:ext cx="1534852" cy="109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744339" y="3259723"/>
            <a:ext cx="3919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...          </a:t>
            </a:r>
            <a:r>
              <a:rPr lang="ru-RU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fr-FR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blühen.</a:t>
            </a:r>
            <a:r>
              <a:rPr lang="ru-RU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65" y="3259723"/>
            <a:ext cx="1019175" cy="85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07634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  </a:t>
            </a:r>
          </a:p>
          <a:p>
            <a:endParaRPr lang="de-DE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8451" y="4621020"/>
            <a:ext cx="3619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haben viel zu tun.  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5" y="3922785"/>
            <a:ext cx="1267355" cy="7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7504" y="3962437"/>
            <a:ext cx="55919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Die ...                werden grün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94" y="3922785"/>
            <a:ext cx="1253913" cy="70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992702" y="3981755"/>
            <a:ext cx="2005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Bauer 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65" y="4529843"/>
            <a:ext cx="1291337" cy="86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5323738" y="4678577"/>
            <a:ext cx="3537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 kommen zurück.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571418" y="5394441"/>
            <a:ext cx="8801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de-DE" sz="32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Kinder  bauen für die Vögel …              </a:t>
            </a:r>
            <a:r>
              <a:rPr lang="de-DE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42" y="5240622"/>
            <a:ext cx="1251571" cy="11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44248" y="5963131"/>
            <a:ext cx="4984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Ich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habe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den Frühling </a:t>
            </a:r>
            <a:r>
              <a:rPr lang="en-US" sz="3200" b="1" spc="5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gern</a:t>
            </a:r>
            <a:r>
              <a:rPr lang="en-US" sz="32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3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3530" y="260648"/>
            <a:ext cx="4028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Пояснение к тексту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2128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9" y="2295525"/>
            <a:ext cx="9747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395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6" y="5157192"/>
            <a:ext cx="17684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433815" y="906979"/>
            <a:ext cx="144016" cy="5834389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4" y="1124744"/>
            <a:ext cx="12493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41" y="2283173"/>
            <a:ext cx="14874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87" y="3438695"/>
            <a:ext cx="1517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55" y="4682824"/>
            <a:ext cx="12557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4390" y="1346884"/>
            <a:ext cx="1803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Frühling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2899" y="2457510"/>
            <a:ext cx="1686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Himmel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5471" y="3790835"/>
            <a:ext cx="2122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ie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Sonne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798" y="5498394"/>
            <a:ext cx="1790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Die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Erde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4423" y="1346884"/>
            <a:ext cx="176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Blumen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69722" y="2497234"/>
            <a:ext cx="16594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ä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ume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4439" y="4965326"/>
            <a:ext cx="2549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Vögelhäuser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151" y="3561624"/>
            <a:ext cx="1987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Die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Vögel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7658" y="6095037"/>
            <a:ext cx="3865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…der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ärz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, der April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82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101</Words>
  <Application>Microsoft Office PowerPoint</Application>
  <PresentationFormat>Экран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Unicode MS</vt:lpstr>
      <vt:lpstr>Calibri</vt:lpstr>
      <vt:lpstr>Тема Office</vt:lpstr>
      <vt:lpstr>Monate und Jahreszeiten.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Галина Меркушева</cp:lastModifiedBy>
  <cp:revision>21</cp:revision>
  <dcterms:created xsi:type="dcterms:W3CDTF">2023-06-04T13:52:26Z</dcterms:created>
  <dcterms:modified xsi:type="dcterms:W3CDTF">2023-06-05T13:21:19Z</dcterms:modified>
</cp:coreProperties>
</file>