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0" r:id="rId5"/>
    <p:sldId id="259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ownloads\для презентации\phpuxQqoR_Risuno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2952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4600" y="2209800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РАЗВИТИЕ ПОЗНАВАТЕЛЬНЫХ ИНТЕРЕСОВ МЛАДШИХ ШКОЛЬНИКОВ</a:t>
            </a:r>
          </a:p>
          <a:p>
            <a:pPr algn="ctr"/>
            <a:endParaRPr lang="ru-RU" dirty="0">
              <a:latin typeface="Arial Black" pitchFamily="34" charset="0"/>
            </a:endParaRPr>
          </a:p>
          <a:p>
            <a:pPr algn="ctr"/>
            <a:r>
              <a:rPr lang="ru-RU" dirty="0">
                <a:latin typeface="Arial Black" pitchFamily="34" charset="0"/>
              </a:rPr>
              <a:t>ДОКЛАД</a:t>
            </a:r>
          </a:p>
          <a:p>
            <a:pPr algn="ctr"/>
            <a:r>
              <a:rPr lang="ru-RU">
                <a:latin typeface="Arial Black" pitchFamily="34" charset="0"/>
              </a:rPr>
              <a:t>учителя </a:t>
            </a:r>
            <a:r>
              <a:rPr lang="ru-RU" dirty="0">
                <a:latin typeface="Arial Black" pitchFamily="34" charset="0"/>
              </a:rPr>
              <a:t>начальных классов МБОУ «Школа № 6 города Тореза»</a:t>
            </a:r>
          </a:p>
          <a:p>
            <a:pPr algn="ctr"/>
            <a:r>
              <a:rPr lang="ru-RU" dirty="0">
                <a:latin typeface="Arial Black" pitchFamily="34" charset="0"/>
              </a:rPr>
              <a:t>Носкова Л.В.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ownloads\для презентации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1752600"/>
            <a:ext cx="556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rgbClr val="0070C0"/>
                </a:solidFill>
              </a:rPr>
              <a:t>ЖЕЛАЕМ                 УСПЕХОВ!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1026" name="Picture 2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8686799" cy="640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914400"/>
            <a:ext cx="510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 «</a:t>
            </a:r>
            <a:r>
              <a:rPr lang="ru-RU" sz="5400" b="1" dirty="0"/>
              <a:t>Если не знаешь, то узнай; если не умеешь – научись»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799" cy="6477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24000" y="1905000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познавательного интереса без преувеличения можно назвать одной из центральных проблем современной школы.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Её актуальность обусловлена самой учебной деятельностью, обновлением содержания обучения, формированием у школьников приемов самостоятельного приобретения знаний.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1295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+mj-lt"/>
              </a:rPr>
              <a:t>АКТУАЛЬНОСТЬ ТЕМЫ: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9906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СВОЙСТВА ПОЗНАВАТЕЛЬНОГО ИНТЕРЕСА 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2819400"/>
            <a:ext cx="3886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активность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5600" y="5181600"/>
            <a:ext cx="3886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поисковый характер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62200" y="4343400"/>
            <a:ext cx="3886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желание познать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28800" y="3581400"/>
            <a:ext cx="3886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избирательность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1026" name="Picture 2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555181" cy="4953000"/>
          </a:xfrm>
          <a:prstGeom prst="rect">
            <a:avLst/>
          </a:prstGeom>
          <a:noFill/>
        </p:spPr>
      </p:pic>
      <p:pic>
        <p:nvPicPr>
          <p:cNvPr id="4" name="Picture 2" descr="C:\Users\Админ\Downloads\для презентации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66800" y="533400"/>
            <a:ext cx="52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Познавательный интерес способствует развитию психических процессов:</a:t>
            </a:r>
          </a:p>
        </p:txBody>
      </p:sp>
      <p:sp>
        <p:nvSpPr>
          <p:cNvPr id="6" name="Овал 5"/>
          <p:cNvSpPr/>
          <p:nvPr/>
        </p:nvSpPr>
        <p:spPr>
          <a:xfrm>
            <a:off x="1066800" y="2286000"/>
            <a:ext cx="1872000" cy="18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Мышле-ния</a:t>
            </a:r>
            <a:r>
              <a:rPr lang="ru-RU" sz="2400" b="1" dirty="0"/>
              <a:t>  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657600" y="2286000"/>
            <a:ext cx="1872000" cy="18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 </a:t>
            </a:r>
          </a:p>
          <a:p>
            <a:pPr algn="ctr"/>
            <a:r>
              <a:rPr lang="ru-RU" sz="2400" b="1" dirty="0" err="1"/>
              <a:t>Внима</a:t>
            </a:r>
            <a:r>
              <a:rPr lang="ru-RU" sz="2400" b="1" dirty="0"/>
              <a:t>-</a:t>
            </a:r>
          </a:p>
          <a:p>
            <a:pPr algn="ctr"/>
            <a:r>
              <a:rPr lang="ru-RU" sz="2400" b="1" dirty="0" err="1"/>
              <a:t>ния</a:t>
            </a:r>
            <a:endParaRPr lang="ru-RU" sz="2400" b="1" dirty="0"/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209800" y="4038600"/>
            <a:ext cx="1872000" cy="18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Памяти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5105400" y="4038600"/>
            <a:ext cx="1872000" cy="18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Вообра-жения</a:t>
            </a:r>
            <a:endParaRPr lang="ru-RU" sz="2400" b="1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1026" name="Picture 2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86799" cy="640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1371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76200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 Средства формирования познавательных интересов: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1905000"/>
            <a:ext cx="533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творческие задания, </a:t>
            </a:r>
          </a:p>
          <a:p>
            <a:r>
              <a:rPr lang="ru-RU" sz="2400" b="1" dirty="0"/>
              <a:t>дидактические игры, </a:t>
            </a:r>
          </a:p>
          <a:p>
            <a:r>
              <a:rPr lang="ru-RU" sz="2400" b="1" dirty="0"/>
              <a:t>проблемные задания,</a:t>
            </a:r>
          </a:p>
          <a:p>
            <a:r>
              <a:rPr lang="ru-RU" sz="2400" b="1" dirty="0"/>
              <a:t>нетрадиционные уроки: </a:t>
            </a:r>
          </a:p>
          <a:p>
            <a:r>
              <a:rPr lang="ru-RU" sz="2400" b="1" dirty="0"/>
              <a:t>урок-сказка, </a:t>
            </a:r>
          </a:p>
          <a:p>
            <a:r>
              <a:rPr lang="ru-RU" sz="2400" b="1" dirty="0"/>
              <a:t>урок- КВН,</a:t>
            </a:r>
          </a:p>
          <a:p>
            <a:r>
              <a:rPr lang="ru-RU" sz="2400" b="1" dirty="0"/>
              <a:t> урок-путешествие,</a:t>
            </a:r>
          </a:p>
          <a:p>
            <a:r>
              <a:rPr lang="ru-RU" sz="2400" b="1" dirty="0"/>
              <a:t> урок-экскурсия, </a:t>
            </a:r>
          </a:p>
          <a:p>
            <a:r>
              <a:rPr lang="ru-RU" sz="2400" b="1" dirty="0"/>
              <a:t>уроки-проекты </a:t>
            </a:r>
          </a:p>
          <a:p>
            <a:r>
              <a:rPr lang="ru-RU" sz="2400" b="1" dirty="0"/>
              <a:t>интегрированные уроки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1026" name="Picture 2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686799" cy="6705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9200" y="7620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/>
              <a:t>Игры, направленные на развитие познавательной деятельности:</a:t>
            </a:r>
          </a:p>
          <a:p>
            <a:endParaRPr 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" y="1524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04800" y="3048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57200" y="4572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9600" y="6096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762000" y="7620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914400" y="1905000"/>
            <a:ext cx="3124200" cy="2514600"/>
          </a:xfrm>
          <a:prstGeom prst="star7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КОММУНИ-КАТИВНЫЕ</a:t>
            </a:r>
          </a:p>
        </p:txBody>
      </p:sp>
      <p:sp>
        <p:nvSpPr>
          <p:cNvPr id="16" name="7-конечная звезда 15"/>
          <p:cNvSpPr/>
          <p:nvPr/>
        </p:nvSpPr>
        <p:spPr>
          <a:xfrm>
            <a:off x="3048000" y="3810000"/>
            <a:ext cx="2819400" cy="2438400"/>
          </a:xfrm>
          <a:prstGeom prst="star7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ПОЗНАВА-ТЕЛЬНЫЕ</a:t>
            </a:r>
          </a:p>
        </p:txBody>
      </p:sp>
      <p:sp>
        <p:nvSpPr>
          <p:cNvPr id="18" name="7-конечная звезда 17"/>
          <p:cNvSpPr/>
          <p:nvPr/>
        </p:nvSpPr>
        <p:spPr>
          <a:xfrm>
            <a:off x="4953000" y="1905000"/>
            <a:ext cx="2971800" cy="2667000"/>
          </a:xfrm>
          <a:prstGeom prst="star7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РЕГУЛЯ-ТИВНЫЕ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Админ\Downloads\для презентаци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610600" cy="6400800"/>
          </a:xfrm>
          <a:prstGeom prst="rect">
            <a:avLst/>
          </a:prstGeom>
          <a:noFill/>
        </p:spPr>
      </p:pic>
      <p:pic>
        <p:nvPicPr>
          <p:cNvPr id="1028" name="Picture 4" descr="C:\Users\Админ\Downloads\для презентации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9" name="Picture 5" descr="C:\Users\Админ\Downloads\для презентации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1828800"/>
            <a:ext cx="655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/>
              <a:t>создание проблемных ситуаций;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организация самостоятельной работы;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игровая деятельность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проведение интегрированных уроков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выполнение творческих упражнений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533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Средства развития </a:t>
            </a:r>
          </a:p>
          <a:p>
            <a:pPr algn="ctr"/>
            <a:r>
              <a:rPr lang="ru-RU" sz="3200" b="1" dirty="0"/>
              <a:t>познавательного интереса: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\Downloads\для презентации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295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57400" y="990600"/>
            <a:ext cx="5410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«Если хочешь воспитывать в детях смелость ума, интерес к серьезной  интеллектуальной работе, самостоятельность как личную черту, вселить в них радость творчества,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создавай такие условия, чтобы искорки их мыслей образовали царство мысли, дай им возможность почувствовать себя в нем властелинами.»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Ш. А.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Амонашвили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Asus</cp:lastModifiedBy>
  <cp:revision>38</cp:revision>
  <dcterms:created xsi:type="dcterms:W3CDTF">2020-11-01T11:25:27Z</dcterms:created>
  <dcterms:modified xsi:type="dcterms:W3CDTF">2023-11-16T17:23:37Z</dcterms:modified>
</cp:coreProperties>
</file>