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2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4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1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7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56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8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04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2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9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3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4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8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8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3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9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3857-9BAE-46F3-A391-3B88B0931B7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00E2CD-A5F4-4970-81F0-DBD86E249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367016"/>
            <a:ext cx="9042400" cy="599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252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91" y="249380"/>
            <a:ext cx="9559636" cy="637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88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8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2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742544" cy="3851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12" y="64196"/>
            <a:ext cx="4783152" cy="3698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9499"/>
            <a:ext cx="4700023" cy="3473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1" y="3359499"/>
            <a:ext cx="4849091" cy="3030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2" y="3359499"/>
            <a:ext cx="3768438" cy="3414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332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8400" cy="378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0"/>
            <a:ext cx="5044209" cy="380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5080000" cy="32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7" y="3605458"/>
            <a:ext cx="5584536" cy="328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83" y="33987"/>
            <a:ext cx="3592944" cy="350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6" y="3389745"/>
            <a:ext cx="3106305" cy="350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083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1" y="-295563"/>
            <a:ext cx="4849091" cy="351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0"/>
            <a:ext cx="5227782" cy="597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2429164"/>
            <a:ext cx="7754169" cy="441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49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486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 </cp:lastModifiedBy>
  <cp:revision>6</cp:revision>
  <dcterms:created xsi:type="dcterms:W3CDTF">2022-09-25T09:06:30Z</dcterms:created>
  <dcterms:modified xsi:type="dcterms:W3CDTF">2022-09-25T17:13:10Z</dcterms:modified>
</cp:coreProperties>
</file>