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1" r:id="rId6"/>
    <p:sldId id="270" r:id="rId7"/>
    <p:sldId id="283" r:id="rId8"/>
    <p:sldId id="273" r:id="rId9"/>
    <p:sldId id="272" r:id="rId10"/>
    <p:sldId id="275" r:id="rId11"/>
    <p:sldId id="266" r:id="rId12"/>
    <p:sldId id="264" r:id="rId13"/>
    <p:sldId id="285" r:id="rId14"/>
    <p:sldId id="284" r:id="rId15"/>
    <p:sldId id="265" r:id="rId16"/>
    <p:sldId id="289" r:id="rId17"/>
    <p:sldId id="280" r:id="rId18"/>
    <p:sldId id="281" r:id="rId19"/>
    <p:sldId id="274" r:id="rId20"/>
    <p:sldId id="26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6FCB4-93B3-44B7-959C-B40F7791815B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53F8A4-1032-4954-8A7B-0E368328E4E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49F13B-6DAE-4AF4-949E-245899ABE1F9}" type="parTrans" cxnId="{1CEBCD05-E583-40BF-A29C-4022698D6405}">
      <dgm:prSet/>
      <dgm:spPr/>
      <dgm:t>
        <a:bodyPr/>
        <a:lstStyle/>
        <a:p>
          <a:endParaRPr lang="ru-RU"/>
        </a:p>
      </dgm:t>
    </dgm:pt>
    <dgm:pt modelId="{E4A6E934-401D-4082-835C-FDF1E183D84A}" type="sibTrans" cxnId="{1CEBCD05-E583-40BF-A29C-4022698D6405}">
      <dgm:prSet/>
      <dgm:spPr/>
      <dgm:t>
        <a:bodyPr/>
        <a:lstStyle/>
        <a:p>
          <a:endParaRPr lang="ru-RU"/>
        </a:p>
      </dgm:t>
    </dgm:pt>
    <dgm:pt modelId="{E4585067-924C-45EE-8EEE-690E800AB3B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Создание развивающей среды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0E3A614-731B-46C9-8E3A-4921265B301C}" type="parTrans" cxnId="{16E75EDC-47DB-4D72-9B07-C71922C339D8}">
      <dgm:prSet/>
      <dgm:spPr/>
      <dgm:t>
        <a:bodyPr/>
        <a:lstStyle/>
        <a:p>
          <a:endParaRPr lang="ru-RU"/>
        </a:p>
      </dgm:t>
    </dgm:pt>
    <dgm:pt modelId="{4D6C79A4-98E7-4E9B-A264-D4CA37FD3869}" type="sibTrans" cxnId="{16E75EDC-47DB-4D72-9B07-C71922C339D8}">
      <dgm:prSet/>
      <dgm:spPr/>
      <dgm:t>
        <a:bodyPr/>
        <a:lstStyle/>
        <a:p>
          <a:endParaRPr lang="ru-RU"/>
        </a:p>
      </dgm:t>
    </dgm:pt>
    <dgm:pt modelId="{8372191E-737D-479B-A2E3-1BBF5972EC0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Экскурсии, наблюдения и др.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0F7CD65-E833-402A-89C2-ED39B980F448}" type="parTrans" cxnId="{3CDB1EBB-EFCE-46BE-9CAB-7DE34395BCF5}">
      <dgm:prSet/>
      <dgm:spPr/>
      <dgm:t>
        <a:bodyPr/>
        <a:lstStyle/>
        <a:p>
          <a:endParaRPr lang="ru-RU"/>
        </a:p>
      </dgm:t>
    </dgm:pt>
    <dgm:pt modelId="{CD3AA48A-0937-4EF9-B00E-908AE69BDB7B}" type="sibTrans" cxnId="{3CDB1EBB-EFCE-46BE-9CAB-7DE34395BCF5}">
      <dgm:prSet/>
      <dgm:spPr/>
      <dgm:t>
        <a:bodyPr/>
        <a:lstStyle/>
        <a:p>
          <a:endParaRPr lang="ru-RU"/>
        </a:p>
      </dgm:t>
    </dgm:pt>
    <dgm:pt modelId="{ACB62D2D-81C6-49F3-8129-69239265BD15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C99E4A-B461-45F6-807A-8C0737B5170C}" type="parTrans" cxnId="{0E980281-2D92-492B-B82D-11322B4F4F4D}">
      <dgm:prSet/>
      <dgm:spPr/>
      <dgm:t>
        <a:bodyPr/>
        <a:lstStyle/>
        <a:p>
          <a:endParaRPr lang="ru-RU"/>
        </a:p>
      </dgm:t>
    </dgm:pt>
    <dgm:pt modelId="{6F0480F6-EEB0-461A-9A21-14DD3D4F974D}" type="sibTrans" cxnId="{0E980281-2D92-492B-B82D-11322B4F4F4D}">
      <dgm:prSet/>
      <dgm:spPr/>
      <dgm:t>
        <a:bodyPr/>
        <a:lstStyle/>
        <a:p>
          <a:endParaRPr lang="ru-RU"/>
        </a:p>
      </dgm:t>
    </dgm:pt>
    <dgm:pt modelId="{27D72AC3-5BA3-43D8-B877-57590ABF2A6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Беседы, наблюдения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BE5014-7737-4B12-B42B-5C82B76A0277}" type="parTrans" cxnId="{D72BA827-2152-4BBD-87D5-37BA2A2C5E5B}">
      <dgm:prSet/>
      <dgm:spPr/>
      <dgm:t>
        <a:bodyPr/>
        <a:lstStyle/>
        <a:p>
          <a:endParaRPr lang="ru-RU"/>
        </a:p>
      </dgm:t>
    </dgm:pt>
    <dgm:pt modelId="{C2BBFA6D-8730-4E2B-9876-F4B015FA1904}" type="sibTrans" cxnId="{D72BA827-2152-4BBD-87D5-37BA2A2C5E5B}">
      <dgm:prSet/>
      <dgm:spPr/>
      <dgm:t>
        <a:bodyPr/>
        <a:lstStyle/>
        <a:p>
          <a:endParaRPr lang="ru-RU"/>
        </a:p>
      </dgm:t>
    </dgm:pt>
    <dgm:pt modelId="{AB2794B6-303B-4A47-870D-186C4097A196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литературы, заучивание стихов, разгадывание загадок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052E5D9-A3CA-4558-B5D9-52F6C27418C8}" type="parTrans" cxnId="{31CA6B38-67BD-4C82-A2FF-85CCA6DE253F}">
      <dgm:prSet/>
      <dgm:spPr/>
      <dgm:t>
        <a:bodyPr/>
        <a:lstStyle/>
        <a:p>
          <a:endParaRPr lang="ru-RU"/>
        </a:p>
      </dgm:t>
    </dgm:pt>
    <dgm:pt modelId="{857FEA5F-0FB0-4025-843A-A2143B85D364}" type="sibTrans" cxnId="{31CA6B38-67BD-4C82-A2FF-85CCA6DE253F}">
      <dgm:prSet/>
      <dgm:spPr/>
      <dgm:t>
        <a:bodyPr/>
        <a:lstStyle/>
        <a:p>
          <a:endParaRPr lang="ru-RU"/>
        </a:p>
      </dgm:t>
    </dgm:pt>
    <dgm:pt modelId="{CE9F0919-51B0-480A-ACE1-5F54A92AD39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17CF9-7F91-4EEB-9E19-9DF8232ECFA9}" type="parTrans" cxnId="{CF02A53B-CFD1-459B-B34D-B17D2E6BFD2F}">
      <dgm:prSet/>
      <dgm:spPr/>
      <dgm:t>
        <a:bodyPr/>
        <a:lstStyle/>
        <a:p>
          <a:endParaRPr lang="ru-RU"/>
        </a:p>
      </dgm:t>
    </dgm:pt>
    <dgm:pt modelId="{828CD453-2FDD-4AE1-89E0-BF8A171D24AA}" type="sibTrans" cxnId="{CF02A53B-CFD1-459B-B34D-B17D2E6BFD2F}">
      <dgm:prSet/>
      <dgm:spPr/>
      <dgm:t>
        <a:bodyPr/>
        <a:lstStyle/>
        <a:p>
          <a:endParaRPr lang="ru-RU"/>
        </a:p>
      </dgm:t>
    </dgm:pt>
    <dgm:pt modelId="{365FD88B-BC9C-439C-92B8-04583C12DC26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Сбор фотоматериалов, иллюстраций , изготовление пособий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5DC2E24-D8CD-4A27-9BEA-F76A08298366}" type="parTrans" cxnId="{33BD6132-478C-4368-ADBA-F7AD938052F5}">
      <dgm:prSet/>
      <dgm:spPr/>
      <dgm:t>
        <a:bodyPr/>
        <a:lstStyle/>
        <a:p>
          <a:endParaRPr lang="ru-RU"/>
        </a:p>
      </dgm:t>
    </dgm:pt>
    <dgm:pt modelId="{3DF22D4D-0645-41E7-A112-16FB1B6E9A7C}" type="sibTrans" cxnId="{33BD6132-478C-4368-ADBA-F7AD938052F5}">
      <dgm:prSet/>
      <dgm:spPr/>
      <dgm:t>
        <a:bodyPr/>
        <a:lstStyle/>
        <a:p>
          <a:endParaRPr lang="ru-RU"/>
        </a:p>
      </dgm:t>
    </dgm:pt>
    <dgm:pt modelId="{2D00B40C-4088-48C2-AD3E-9E929132DFED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Разные виды игр (речевые, подвижные и др.)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5615DF3-D292-4B94-B270-ACF384F211F4}" type="parTrans" cxnId="{F5C2A5AA-C86E-4FB8-BE6A-FE22A9839F1B}">
      <dgm:prSet/>
      <dgm:spPr/>
      <dgm:t>
        <a:bodyPr/>
        <a:lstStyle/>
        <a:p>
          <a:endParaRPr lang="ru-RU"/>
        </a:p>
      </dgm:t>
    </dgm:pt>
    <dgm:pt modelId="{81BFEA94-12A6-4088-9594-B8E3FD4959FE}" type="sibTrans" cxnId="{F5C2A5AA-C86E-4FB8-BE6A-FE22A9839F1B}">
      <dgm:prSet/>
      <dgm:spPr/>
      <dgm:t>
        <a:bodyPr/>
        <a:lstStyle/>
        <a:p>
          <a:endParaRPr lang="ru-RU"/>
        </a:p>
      </dgm:t>
    </dgm:pt>
    <dgm:pt modelId="{D22DE24C-0B8E-461D-A074-E61146D921B4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Просмотр мультфильмов про новый год, елку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AE1BF4B-C23D-4FC7-8DDD-60A51CEE6E22}" type="parTrans" cxnId="{D6537125-6BFD-49DF-8B80-7BB9985E3251}">
      <dgm:prSet/>
      <dgm:spPr/>
      <dgm:t>
        <a:bodyPr/>
        <a:lstStyle/>
        <a:p>
          <a:endParaRPr lang="ru-RU"/>
        </a:p>
      </dgm:t>
    </dgm:pt>
    <dgm:pt modelId="{B4148BFC-835C-4D4C-B032-D0F29AA21325}" type="sibTrans" cxnId="{D6537125-6BFD-49DF-8B80-7BB9985E3251}">
      <dgm:prSet/>
      <dgm:spPr/>
      <dgm:t>
        <a:bodyPr/>
        <a:lstStyle/>
        <a:p>
          <a:endParaRPr lang="ru-RU"/>
        </a:p>
      </dgm:t>
    </dgm:pt>
    <dgm:pt modelId="{B095D096-B69C-4302-8FF8-B1986D41E53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фотографий,  иллюстраций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553C76-CEAA-4342-960F-62D01DEB0027}" type="parTrans" cxnId="{F7D1A724-7419-4396-B844-080CB053BDB1}">
      <dgm:prSet/>
      <dgm:spPr/>
      <dgm:t>
        <a:bodyPr/>
        <a:lstStyle/>
        <a:p>
          <a:endParaRPr lang="ru-RU"/>
        </a:p>
      </dgm:t>
    </dgm:pt>
    <dgm:pt modelId="{EE107B34-EA37-4C9A-A517-3591E43DB366}" type="sibTrans" cxnId="{F7D1A724-7419-4396-B844-080CB053BDB1}">
      <dgm:prSet/>
      <dgm:spPr/>
      <dgm:t>
        <a:bodyPr/>
        <a:lstStyle/>
        <a:p>
          <a:endParaRPr lang="ru-RU"/>
        </a:p>
      </dgm:t>
    </dgm:pt>
    <dgm:pt modelId="{0C76D85F-FDF7-4799-AA1E-6846AA6EBC8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Рассматривание картины «Праздник елки в детском саду»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93D5215-ABF8-461F-B1ED-30D49D90E52D}" type="parTrans" cxnId="{6069B8F1-1C1A-492E-B211-D8549C4A7ECC}">
      <dgm:prSet/>
      <dgm:spPr/>
      <dgm:t>
        <a:bodyPr/>
        <a:lstStyle/>
        <a:p>
          <a:endParaRPr lang="ru-RU"/>
        </a:p>
      </dgm:t>
    </dgm:pt>
    <dgm:pt modelId="{3542FA84-0E43-4348-A358-A769D1167E56}" type="sibTrans" cxnId="{6069B8F1-1C1A-492E-B211-D8549C4A7ECC}">
      <dgm:prSet/>
      <dgm:spPr/>
      <dgm:t>
        <a:bodyPr/>
        <a:lstStyle/>
        <a:p>
          <a:endParaRPr lang="ru-RU"/>
        </a:p>
      </dgm:t>
    </dgm:pt>
    <dgm:pt modelId="{060D2B75-B672-4C5E-8A36-492813C7CCF3}" type="pres">
      <dgm:prSet presAssocID="{E456FCB4-93B3-44B7-959C-B40F779181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411BC9-6534-49CB-8DC2-66F5320BD28C}" type="pres">
      <dgm:prSet presAssocID="{1753F8A4-1032-4954-8A7B-0E368328E4E6}" presName="root" presStyleCnt="0"/>
      <dgm:spPr/>
    </dgm:pt>
    <dgm:pt modelId="{8410A7FF-1CDA-4340-AE14-791EA6D93FCE}" type="pres">
      <dgm:prSet presAssocID="{1753F8A4-1032-4954-8A7B-0E368328E4E6}" presName="rootComposite" presStyleCnt="0"/>
      <dgm:spPr/>
    </dgm:pt>
    <dgm:pt modelId="{ED4D5777-3362-4286-906E-8A72434354AE}" type="pres">
      <dgm:prSet presAssocID="{1753F8A4-1032-4954-8A7B-0E368328E4E6}" presName="rootText" presStyleLbl="node1" presStyleIdx="0" presStyleCnt="3"/>
      <dgm:spPr/>
      <dgm:t>
        <a:bodyPr/>
        <a:lstStyle/>
        <a:p>
          <a:endParaRPr lang="ru-RU"/>
        </a:p>
      </dgm:t>
    </dgm:pt>
    <dgm:pt modelId="{26CD389C-7AB3-411C-9E2B-DD1C5F7AF417}" type="pres">
      <dgm:prSet presAssocID="{1753F8A4-1032-4954-8A7B-0E368328E4E6}" presName="rootConnector" presStyleLbl="node1" presStyleIdx="0" presStyleCnt="3"/>
      <dgm:spPr/>
      <dgm:t>
        <a:bodyPr/>
        <a:lstStyle/>
        <a:p>
          <a:endParaRPr lang="ru-RU"/>
        </a:p>
      </dgm:t>
    </dgm:pt>
    <dgm:pt modelId="{AD900AF9-78CC-41E2-950C-C4A74980EB78}" type="pres">
      <dgm:prSet presAssocID="{1753F8A4-1032-4954-8A7B-0E368328E4E6}" presName="childShape" presStyleCnt="0"/>
      <dgm:spPr/>
    </dgm:pt>
    <dgm:pt modelId="{BD0E2053-AA8F-4004-978A-B1DFBDAB054B}" type="pres">
      <dgm:prSet presAssocID="{00E3A614-731B-46C9-8E3A-4921265B301C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8AC39AB-976E-415D-A66B-00DBDC4729ED}" type="pres">
      <dgm:prSet presAssocID="{E4585067-924C-45EE-8EEE-690E800AB3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910F-E625-4A66-8AC3-B237927F2988}" type="pres">
      <dgm:prSet presAssocID="{D0F7CD65-E833-402A-89C2-ED39B980F448}" presName="Name13" presStyleLbl="parChTrans1D2" presStyleIdx="1" presStyleCnt="9"/>
      <dgm:spPr/>
      <dgm:t>
        <a:bodyPr/>
        <a:lstStyle/>
        <a:p>
          <a:endParaRPr lang="ru-RU"/>
        </a:p>
      </dgm:t>
    </dgm:pt>
    <dgm:pt modelId="{B033467F-1F0A-4700-9A30-AAAA1ACC50A7}" type="pres">
      <dgm:prSet presAssocID="{8372191E-737D-479B-A2E3-1BBF5972EC0B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2B762-C9F3-47E3-89AE-6F92251835F7}" type="pres">
      <dgm:prSet presAssocID="{45DC2E24-D8CD-4A27-9BEA-F76A08298366}" presName="Name13" presStyleLbl="parChTrans1D2" presStyleIdx="2" presStyleCnt="9"/>
      <dgm:spPr/>
      <dgm:t>
        <a:bodyPr/>
        <a:lstStyle/>
        <a:p>
          <a:endParaRPr lang="ru-RU"/>
        </a:p>
      </dgm:t>
    </dgm:pt>
    <dgm:pt modelId="{06F158F2-A3B4-4C26-9705-BBD23B4BD401}" type="pres">
      <dgm:prSet presAssocID="{365FD88B-BC9C-439C-92B8-04583C12DC26}" presName="childText" presStyleLbl="bgAcc1" presStyleIdx="2" presStyleCnt="9" custScaleX="16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E63F-A07D-49F1-BE75-44E79DC27569}" type="pres">
      <dgm:prSet presAssocID="{ACB62D2D-81C6-49F3-8129-69239265BD15}" presName="root" presStyleCnt="0"/>
      <dgm:spPr/>
    </dgm:pt>
    <dgm:pt modelId="{88A7677D-0824-467C-A354-573D505CA20E}" type="pres">
      <dgm:prSet presAssocID="{ACB62D2D-81C6-49F3-8129-69239265BD15}" presName="rootComposite" presStyleCnt="0"/>
      <dgm:spPr/>
    </dgm:pt>
    <dgm:pt modelId="{DD52F5BF-3E40-4A55-B813-CBE308927128}" type="pres">
      <dgm:prSet presAssocID="{ACB62D2D-81C6-49F3-8129-69239265BD15}" presName="rootText" presStyleLbl="node1" presStyleIdx="1" presStyleCnt="3"/>
      <dgm:spPr/>
      <dgm:t>
        <a:bodyPr/>
        <a:lstStyle/>
        <a:p>
          <a:endParaRPr lang="ru-RU"/>
        </a:p>
      </dgm:t>
    </dgm:pt>
    <dgm:pt modelId="{D4E7892A-9398-43C5-96E4-55219F02852D}" type="pres">
      <dgm:prSet presAssocID="{ACB62D2D-81C6-49F3-8129-69239265BD15}" presName="rootConnector" presStyleLbl="node1" presStyleIdx="1" presStyleCnt="3"/>
      <dgm:spPr/>
      <dgm:t>
        <a:bodyPr/>
        <a:lstStyle/>
        <a:p>
          <a:endParaRPr lang="ru-RU"/>
        </a:p>
      </dgm:t>
    </dgm:pt>
    <dgm:pt modelId="{68512040-E8D2-4018-A31A-9A1714D55FCB}" type="pres">
      <dgm:prSet presAssocID="{ACB62D2D-81C6-49F3-8129-69239265BD15}" presName="childShape" presStyleCnt="0"/>
      <dgm:spPr/>
    </dgm:pt>
    <dgm:pt modelId="{72574550-B56C-4EBA-8B9D-D904565A40E1}" type="pres">
      <dgm:prSet presAssocID="{2EBE5014-7737-4B12-B42B-5C82B76A0277}" presName="Name13" presStyleLbl="parChTrans1D2" presStyleIdx="3" presStyleCnt="9"/>
      <dgm:spPr/>
      <dgm:t>
        <a:bodyPr/>
        <a:lstStyle/>
        <a:p>
          <a:endParaRPr lang="ru-RU"/>
        </a:p>
      </dgm:t>
    </dgm:pt>
    <dgm:pt modelId="{C8C60371-5CB4-4A8E-844D-86A946F7A8C0}" type="pres">
      <dgm:prSet presAssocID="{27D72AC3-5BA3-43D8-B877-57590ABF2A6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C85D-8E4B-4574-99CD-9EAD2BF96818}" type="pres">
      <dgm:prSet presAssocID="{9052E5D9-A3CA-4558-B5D9-52F6C27418C8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096A108-3493-4595-BDF9-DF4A2374A718}" type="pres">
      <dgm:prSet presAssocID="{AB2794B6-303B-4A47-870D-186C4097A196}" presName="childText" presStyleLbl="bgAcc1" presStyleIdx="4" presStyleCnt="9" custScaleX="170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E18C-469E-419A-9657-EA1D83353D0F}" type="pres">
      <dgm:prSet presAssocID="{55615DF3-D292-4B94-B270-ACF384F211F4}" presName="Name13" presStyleLbl="parChTrans1D2" presStyleIdx="5" presStyleCnt="9"/>
      <dgm:spPr/>
      <dgm:t>
        <a:bodyPr/>
        <a:lstStyle/>
        <a:p>
          <a:endParaRPr lang="ru-RU"/>
        </a:p>
      </dgm:t>
    </dgm:pt>
    <dgm:pt modelId="{C2CEF159-2F08-495D-9589-07C10D120C3B}" type="pres">
      <dgm:prSet presAssocID="{2D00B40C-4088-48C2-AD3E-9E929132DFE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8A06D-9A64-44EF-B791-521C9234B3ED}" type="pres">
      <dgm:prSet presAssocID="{CE9F0919-51B0-480A-ACE1-5F54A92AD39C}" presName="root" presStyleCnt="0"/>
      <dgm:spPr/>
    </dgm:pt>
    <dgm:pt modelId="{EF17464A-9C75-4EC7-927C-EA55B81F073E}" type="pres">
      <dgm:prSet presAssocID="{CE9F0919-51B0-480A-ACE1-5F54A92AD39C}" presName="rootComposite" presStyleCnt="0"/>
      <dgm:spPr/>
    </dgm:pt>
    <dgm:pt modelId="{CCC74753-322B-45AC-9DD5-36D24F08C966}" type="pres">
      <dgm:prSet presAssocID="{CE9F0919-51B0-480A-ACE1-5F54A92AD39C}" presName="rootText" presStyleLbl="node1" presStyleIdx="2" presStyleCnt="3"/>
      <dgm:spPr/>
      <dgm:t>
        <a:bodyPr/>
        <a:lstStyle/>
        <a:p>
          <a:endParaRPr lang="ru-RU"/>
        </a:p>
      </dgm:t>
    </dgm:pt>
    <dgm:pt modelId="{B70D8E7B-9FCD-44D6-9BC7-78792F83350E}" type="pres">
      <dgm:prSet presAssocID="{CE9F0919-51B0-480A-ACE1-5F54A92AD39C}" presName="rootConnector" presStyleLbl="node1" presStyleIdx="2" presStyleCnt="3"/>
      <dgm:spPr/>
      <dgm:t>
        <a:bodyPr/>
        <a:lstStyle/>
        <a:p>
          <a:endParaRPr lang="ru-RU"/>
        </a:p>
      </dgm:t>
    </dgm:pt>
    <dgm:pt modelId="{8E8E7140-90D4-4C92-AC4C-F200B7CF159F}" type="pres">
      <dgm:prSet presAssocID="{CE9F0919-51B0-480A-ACE1-5F54A92AD39C}" presName="childShape" presStyleCnt="0"/>
      <dgm:spPr/>
    </dgm:pt>
    <dgm:pt modelId="{2CF92276-D16A-42F9-9D46-89E6432C32EC}" type="pres">
      <dgm:prSet presAssocID="{00553C76-CEAA-4342-960F-62D01DEB0027}" presName="Name13" presStyleLbl="parChTrans1D2" presStyleIdx="6" presStyleCnt="9"/>
      <dgm:spPr/>
      <dgm:t>
        <a:bodyPr/>
        <a:lstStyle/>
        <a:p>
          <a:endParaRPr lang="ru-RU"/>
        </a:p>
      </dgm:t>
    </dgm:pt>
    <dgm:pt modelId="{CBC2C48E-D2DF-440A-A453-1C7C2F385562}" type="pres">
      <dgm:prSet presAssocID="{B095D096-B69C-4302-8FF8-B1986D41E535}" presName="childText" presStyleLbl="bgAcc1" presStyleIdx="6" presStyleCnt="9" custScaleX="11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B063-DB18-4743-A63F-617140C59F90}" type="pres">
      <dgm:prSet presAssocID="{E93D5215-ABF8-461F-B1ED-30D49D90E52D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9ED117A-034F-474C-8E4B-33743D3DAC8C}" type="pres">
      <dgm:prSet presAssocID="{0C76D85F-FDF7-4799-AA1E-6846AA6EBC85}" presName="childText" presStyleLbl="bgAcc1" presStyleIdx="7" presStyleCnt="9" custScaleX="117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4CBD-37C0-4E54-B78B-05D4E0957D33}" type="pres">
      <dgm:prSet presAssocID="{6AE1BF4B-C23D-4FC7-8DDD-60A51CEE6E22}" presName="Name13" presStyleLbl="parChTrans1D2" presStyleIdx="8" presStyleCnt="9"/>
      <dgm:spPr/>
      <dgm:t>
        <a:bodyPr/>
        <a:lstStyle/>
        <a:p>
          <a:endParaRPr lang="ru-RU"/>
        </a:p>
      </dgm:t>
    </dgm:pt>
    <dgm:pt modelId="{B4187290-5EB1-4A15-B8CB-8F184C385222}" type="pres">
      <dgm:prSet presAssocID="{D22DE24C-0B8E-461D-A074-E61146D921B4}" presName="childText" presStyleLbl="bgAcc1" presStyleIdx="8" presStyleCnt="9" custScaleX="11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A724-7419-4396-B844-080CB053BDB1}" srcId="{CE9F0919-51B0-480A-ACE1-5F54A92AD39C}" destId="{B095D096-B69C-4302-8FF8-B1986D41E535}" srcOrd="0" destOrd="0" parTransId="{00553C76-CEAA-4342-960F-62D01DEB0027}" sibTransId="{EE107B34-EA37-4C9A-A517-3591E43DB366}"/>
    <dgm:cxn modelId="{D6537125-6BFD-49DF-8B80-7BB9985E3251}" srcId="{CE9F0919-51B0-480A-ACE1-5F54A92AD39C}" destId="{D22DE24C-0B8E-461D-A074-E61146D921B4}" srcOrd="2" destOrd="0" parTransId="{6AE1BF4B-C23D-4FC7-8DDD-60A51CEE6E22}" sibTransId="{B4148BFC-835C-4D4C-B032-D0F29AA21325}"/>
    <dgm:cxn modelId="{001B0C84-7C3B-41C5-8FB5-10F20D94C7EA}" type="presOf" srcId="{00553C76-CEAA-4342-960F-62D01DEB0027}" destId="{2CF92276-D16A-42F9-9D46-89E6432C32EC}" srcOrd="0" destOrd="0" presId="urn:microsoft.com/office/officeart/2005/8/layout/hierarchy3"/>
    <dgm:cxn modelId="{E1936ECE-FF07-454B-B883-18CAEBFFA2E1}" type="presOf" srcId="{9052E5D9-A3CA-4558-B5D9-52F6C27418C8}" destId="{0C27C85D-8E4B-4574-99CD-9EAD2BF96818}" srcOrd="0" destOrd="0" presId="urn:microsoft.com/office/officeart/2005/8/layout/hierarchy3"/>
    <dgm:cxn modelId="{804CD7E3-E238-42D3-B4EB-7033D3FFE677}" type="presOf" srcId="{ACB62D2D-81C6-49F3-8129-69239265BD15}" destId="{DD52F5BF-3E40-4A55-B813-CBE308927128}" srcOrd="0" destOrd="0" presId="urn:microsoft.com/office/officeart/2005/8/layout/hierarchy3"/>
    <dgm:cxn modelId="{B87AF71F-35B4-4E95-AC20-5177B92CA227}" type="presOf" srcId="{ACB62D2D-81C6-49F3-8129-69239265BD15}" destId="{D4E7892A-9398-43C5-96E4-55219F02852D}" srcOrd="1" destOrd="0" presId="urn:microsoft.com/office/officeart/2005/8/layout/hierarchy3"/>
    <dgm:cxn modelId="{55BF9C17-3D57-4D17-B5BA-ED5B34D791C8}" type="presOf" srcId="{1753F8A4-1032-4954-8A7B-0E368328E4E6}" destId="{26CD389C-7AB3-411C-9E2B-DD1C5F7AF417}" srcOrd="1" destOrd="0" presId="urn:microsoft.com/office/officeart/2005/8/layout/hierarchy3"/>
    <dgm:cxn modelId="{1CEBCD05-E583-40BF-A29C-4022698D6405}" srcId="{E456FCB4-93B3-44B7-959C-B40F7791815B}" destId="{1753F8A4-1032-4954-8A7B-0E368328E4E6}" srcOrd="0" destOrd="0" parTransId="{0C49F13B-6DAE-4AF4-949E-245899ABE1F9}" sibTransId="{E4A6E934-401D-4082-835C-FDF1E183D84A}"/>
    <dgm:cxn modelId="{16E75EDC-47DB-4D72-9B07-C71922C339D8}" srcId="{1753F8A4-1032-4954-8A7B-0E368328E4E6}" destId="{E4585067-924C-45EE-8EEE-690E800AB3B6}" srcOrd="0" destOrd="0" parTransId="{00E3A614-731B-46C9-8E3A-4921265B301C}" sibTransId="{4D6C79A4-98E7-4E9B-A264-D4CA37FD3869}"/>
    <dgm:cxn modelId="{02E75FCE-FEDA-47DC-8F31-61207C06DF6E}" type="presOf" srcId="{2D00B40C-4088-48C2-AD3E-9E929132DFED}" destId="{C2CEF159-2F08-495D-9589-07C10D120C3B}" srcOrd="0" destOrd="0" presId="urn:microsoft.com/office/officeart/2005/8/layout/hierarchy3"/>
    <dgm:cxn modelId="{185CB11C-C1FD-413B-880E-8B5E300F59ED}" type="presOf" srcId="{CE9F0919-51B0-480A-ACE1-5F54A92AD39C}" destId="{CCC74753-322B-45AC-9DD5-36D24F08C966}" srcOrd="0" destOrd="0" presId="urn:microsoft.com/office/officeart/2005/8/layout/hierarchy3"/>
    <dgm:cxn modelId="{33BD6132-478C-4368-ADBA-F7AD938052F5}" srcId="{1753F8A4-1032-4954-8A7B-0E368328E4E6}" destId="{365FD88B-BC9C-439C-92B8-04583C12DC26}" srcOrd="2" destOrd="0" parTransId="{45DC2E24-D8CD-4A27-9BEA-F76A08298366}" sibTransId="{3DF22D4D-0645-41E7-A112-16FB1B6E9A7C}"/>
    <dgm:cxn modelId="{F5C2A5AA-C86E-4FB8-BE6A-FE22A9839F1B}" srcId="{ACB62D2D-81C6-49F3-8129-69239265BD15}" destId="{2D00B40C-4088-48C2-AD3E-9E929132DFED}" srcOrd="2" destOrd="0" parTransId="{55615DF3-D292-4B94-B270-ACF384F211F4}" sibTransId="{81BFEA94-12A6-4088-9594-B8E3FD4959FE}"/>
    <dgm:cxn modelId="{5A965578-BFA5-4058-B7FD-CE3A25993A6C}" type="presOf" srcId="{45DC2E24-D8CD-4A27-9BEA-F76A08298366}" destId="{7862B762-C9F3-47E3-89AE-6F92251835F7}" srcOrd="0" destOrd="0" presId="urn:microsoft.com/office/officeart/2005/8/layout/hierarchy3"/>
    <dgm:cxn modelId="{CF02A53B-CFD1-459B-B34D-B17D2E6BFD2F}" srcId="{E456FCB4-93B3-44B7-959C-B40F7791815B}" destId="{CE9F0919-51B0-480A-ACE1-5F54A92AD39C}" srcOrd="2" destOrd="0" parTransId="{87217CF9-7F91-4EEB-9E19-9DF8232ECFA9}" sibTransId="{828CD453-2FDD-4AE1-89E0-BF8A171D24AA}"/>
    <dgm:cxn modelId="{4CACD2EC-EF73-41EB-8142-C7FAAEEA5BB1}" type="presOf" srcId="{AB2794B6-303B-4A47-870D-186C4097A196}" destId="{9096A108-3493-4595-BDF9-DF4A2374A718}" srcOrd="0" destOrd="0" presId="urn:microsoft.com/office/officeart/2005/8/layout/hierarchy3"/>
    <dgm:cxn modelId="{32E8B00A-9EA7-4C18-8436-3288FDECBFFD}" type="presOf" srcId="{E93D5215-ABF8-461F-B1ED-30D49D90E52D}" destId="{2271B063-DB18-4743-A63F-617140C59F90}" srcOrd="0" destOrd="0" presId="urn:microsoft.com/office/officeart/2005/8/layout/hierarchy3"/>
    <dgm:cxn modelId="{56E8298D-9D76-4F8E-B811-2EE3DC1B3FF9}" type="presOf" srcId="{B095D096-B69C-4302-8FF8-B1986D41E535}" destId="{CBC2C48E-D2DF-440A-A453-1C7C2F385562}" srcOrd="0" destOrd="0" presId="urn:microsoft.com/office/officeart/2005/8/layout/hierarchy3"/>
    <dgm:cxn modelId="{AA56AA76-EAFB-486D-A33A-A5850340D1AE}" type="presOf" srcId="{E456FCB4-93B3-44B7-959C-B40F7791815B}" destId="{060D2B75-B672-4C5E-8A36-492813C7CCF3}" srcOrd="0" destOrd="0" presId="urn:microsoft.com/office/officeart/2005/8/layout/hierarchy3"/>
    <dgm:cxn modelId="{D75622D8-7ECF-4678-82A3-B99B28CCC6F1}" type="presOf" srcId="{1753F8A4-1032-4954-8A7B-0E368328E4E6}" destId="{ED4D5777-3362-4286-906E-8A72434354AE}" srcOrd="0" destOrd="0" presId="urn:microsoft.com/office/officeart/2005/8/layout/hierarchy3"/>
    <dgm:cxn modelId="{35DDA404-EA5C-44BC-9738-4D41020406C3}" type="presOf" srcId="{E4585067-924C-45EE-8EEE-690E800AB3B6}" destId="{08AC39AB-976E-415D-A66B-00DBDC4729ED}" srcOrd="0" destOrd="0" presId="urn:microsoft.com/office/officeart/2005/8/layout/hierarchy3"/>
    <dgm:cxn modelId="{0053C6A6-002E-4A58-BB74-C26E4BBCA7D9}" type="presOf" srcId="{0C76D85F-FDF7-4799-AA1E-6846AA6EBC85}" destId="{19ED117A-034F-474C-8E4B-33743D3DAC8C}" srcOrd="0" destOrd="0" presId="urn:microsoft.com/office/officeart/2005/8/layout/hierarchy3"/>
    <dgm:cxn modelId="{2B52B1AB-754B-4D46-835A-92F57B5B7969}" type="presOf" srcId="{CE9F0919-51B0-480A-ACE1-5F54A92AD39C}" destId="{B70D8E7B-9FCD-44D6-9BC7-78792F83350E}" srcOrd="1" destOrd="0" presId="urn:microsoft.com/office/officeart/2005/8/layout/hierarchy3"/>
    <dgm:cxn modelId="{0E980281-2D92-492B-B82D-11322B4F4F4D}" srcId="{E456FCB4-93B3-44B7-959C-B40F7791815B}" destId="{ACB62D2D-81C6-49F3-8129-69239265BD15}" srcOrd="1" destOrd="0" parTransId="{BAC99E4A-B461-45F6-807A-8C0737B5170C}" sibTransId="{6F0480F6-EEB0-461A-9A21-14DD3D4F974D}"/>
    <dgm:cxn modelId="{D72BA827-2152-4BBD-87D5-37BA2A2C5E5B}" srcId="{ACB62D2D-81C6-49F3-8129-69239265BD15}" destId="{27D72AC3-5BA3-43D8-B877-57590ABF2A65}" srcOrd="0" destOrd="0" parTransId="{2EBE5014-7737-4B12-B42B-5C82B76A0277}" sibTransId="{C2BBFA6D-8730-4E2B-9876-F4B015FA1904}"/>
    <dgm:cxn modelId="{3CDB1EBB-EFCE-46BE-9CAB-7DE34395BCF5}" srcId="{1753F8A4-1032-4954-8A7B-0E368328E4E6}" destId="{8372191E-737D-479B-A2E3-1BBF5972EC0B}" srcOrd="1" destOrd="0" parTransId="{D0F7CD65-E833-402A-89C2-ED39B980F448}" sibTransId="{CD3AA48A-0937-4EF9-B00E-908AE69BDB7B}"/>
    <dgm:cxn modelId="{8B6C9678-B109-412A-91E6-B22EAE1F5679}" type="presOf" srcId="{D22DE24C-0B8E-461D-A074-E61146D921B4}" destId="{B4187290-5EB1-4A15-B8CB-8F184C385222}" srcOrd="0" destOrd="0" presId="urn:microsoft.com/office/officeart/2005/8/layout/hierarchy3"/>
    <dgm:cxn modelId="{DE91A3CF-76A7-41DA-99F3-62F7D96F4AAF}" type="presOf" srcId="{55615DF3-D292-4B94-B270-ACF384F211F4}" destId="{D595E18C-469E-419A-9657-EA1D83353D0F}" srcOrd="0" destOrd="0" presId="urn:microsoft.com/office/officeart/2005/8/layout/hierarchy3"/>
    <dgm:cxn modelId="{574D227D-3772-42DA-A1FB-1EFD50469762}" type="presOf" srcId="{2EBE5014-7737-4B12-B42B-5C82B76A0277}" destId="{72574550-B56C-4EBA-8B9D-D904565A40E1}" srcOrd="0" destOrd="0" presId="urn:microsoft.com/office/officeart/2005/8/layout/hierarchy3"/>
    <dgm:cxn modelId="{4F31B167-8798-4C97-8475-0981C07D5C76}" type="presOf" srcId="{D0F7CD65-E833-402A-89C2-ED39B980F448}" destId="{2078910F-E625-4A66-8AC3-B237927F2988}" srcOrd="0" destOrd="0" presId="urn:microsoft.com/office/officeart/2005/8/layout/hierarchy3"/>
    <dgm:cxn modelId="{BFEB0786-31BE-4CA9-8424-A5105F8F037D}" type="presOf" srcId="{6AE1BF4B-C23D-4FC7-8DDD-60A51CEE6E22}" destId="{7AA94CBD-37C0-4E54-B78B-05D4E0957D33}" srcOrd="0" destOrd="0" presId="urn:microsoft.com/office/officeart/2005/8/layout/hierarchy3"/>
    <dgm:cxn modelId="{31CA6B38-67BD-4C82-A2FF-85CCA6DE253F}" srcId="{ACB62D2D-81C6-49F3-8129-69239265BD15}" destId="{AB2794B6-303B-4A47-870D-186C4097A196}" srcOrd="1" destOrd="0" parTransId="{9052E5D9-A3CA-4558-B5D9-52F6C27418C8}" sibTransId="{857FEA5F-0FB0-4025-843A-A2143B85D364}"/>
    <dgm:cxn modelId="{DABD212A-2315-4338-A446-CA00B046F1D3}" type="presOf" srcId="{8372191E-737D-479B-A2E3-1BBF5972EC0B}" destId="{B033467F-1F0A-4700-9A30-AAAA1ACC50A7}" srcOrd="0" destOrd="0" presId="urn:microsoft.com/office/officeart/2005/8/layout/hierarchy3"/>
    <dgm:cxn modelId="{108921BD-80E7-47B4-A1FC-A9C76CA281CD}" type="presOf" srcId="{365FD88B-BC9C-439C-92B8-04583C12DC26}" destId="{06F158F2-A3B4-4C26-9705-BBD23B4BD401}" srcOrd="0" destOrd="0" presId="urn:microsoft.com/office/officeart/2005/8/layout/hierarchy3"/>
    <dgm:cxn modelId="{C94D57B9-8F11-471B-AEF1-ABEA422EBEE3}" type="presOf" srcId="{00E3A614-731B-46C9-8E3A-4921265B301C}" destId="{BD0E2053-AA8F-4004-978A-B1DFBDAB054B}" srcOrd="0" destOrd="0" presId="urn:microsoft.com/office/officeart/2005/8/layout/hierarchy3"/>
    <dgm:cxn modelId="{687A9028-08D7-48FE-8A84-35DDC138AD80}" type="presOf" srcId="{27D72AC3-5BA3-43D8-B877-57590ABF2A65}" destId="{C8C60371-5CB4-4A8E-844D-86A946F7A8C0}" srcOrd="0" destOrd="0" presId="urn:microsoft.com/office/officeart/2005/8/layout/hierarchy3"/>
    <dgm:cxn modelId="{6069B8F1-1C1A-492E-B211-D8549C4A7ECC}" srcId="{CE9F0919-51B0-480A-ACE1-5F54A92AD39C}" destId="{0C76D85F-FDF7-4799-AA1E-6846AA6EBC85}" srcOrd="1" destOrd="0" parTransId="{E93D5215-ABF8-461F-B1ED-30D49D90E52D}" sibTransId="{3542FA84-0E43-4348-A358-A769D1167E56}"/>
    <dgm:cxn modelId="{DEAB33E6-CA06-494C-BD76-9DE48C420644}" type="presParOf" srcId="{060D2B75-B672-4C5E-8A36-492813C7CCF3}" destId="{E5411BC9-6534-49CB-8DC2-66F5320BD28C}" srcOrd="0" destOrd="0" presId="urn:microsoft.com/office/officeart/2005/8/layout/hierarchy3"/>
    <dgm:cxn modelId="{41BBEB0D-6012-442D-84C3-B12B7E51BDAA}" type="presParOf" srcId="{E5411BC9-6534-49CB-8DC2-66F5320BD28C}" destId="{8410A7FF-1CDA-4340-AE14-791EA6D93FCE}" srcOrd="0" destOrd="0" presId="urn:microsoft.com/office/officeart/2005/8/layout/hierarchy3"/>
    <dgm:cxn modelId="{E158687C-1911-46F4-9A8D-22286B3666FB}" type="presParOf" srcId="{8410A7FF-1CDA-4340-AE14-791EA6D93FCE}" destId="{ED4D5777-3362-4286-906E-8A72434354AE}" srcOrd="0" destOrd="0" presId="urn:microsoft.com/office/officeart/2005/8/layout/hierarchy3"/>
    <dgm:cxn modelId="{1FCE6382-0BA8-49FC-A2D3-E5E2B9D571C3}" type="presParOf" srcId="{8410A7FF-1CDA-4340-AE14-791EA6D93FCE}" destId="{26CD389C-7AB3-411C-9E2B-DD1C5F7AF417}" srcOrd="1" destOrd="0" presId="urn:microsoft.com/office/officeart/2005/8/layout/hierarchy3"/>
    <dgm:cxn modelId="{6070E1D8-F1DF-4E27-BD47-3070A055CBE9}" type="presParOf" srcId="{E5411BC9-6534-49CB-8DC2-66F5320BD28C}" destId="{AD900AF9-78CC-41E2-950C-C4A74980EB78}" srcOrd="1" destOrd="0" presId="urn:microsoft.com/office/officeart/2005/8/layout/hierarchy3"/>
    <dgm:cxn modelId="{A0F01A60-9386-4326-BF66-4179D015E766}" type="presParOf" srcId="{AD900AF9-78CC-41E2-950C-C4A74980EB78}" destId="{BD0E2053-AA8F-4004-978A-B1DFBDAB054B}" srcOrd="0" destOrd="0" presId="urn:microsoft.com/office/officeart/2005/8/layout/hierarchy3"/>
    <dgm:cxn modelId="{2F4CC24C-7F82-4775-A855-65AD6F4BDB4A}" type="presParOf" srcId="{AD900AF9-78CC-41E2-950C-C4A74980EB78}" destId="{08AC39AB-976E-415D-A66B-00DBDC4729ED}" srcOrd="1" destOrd="0" presId="urn:microsoft.com/office/officeart/2005/8/layout/hierarchy3"/>
    <dgm:cxn modelId="{EC0162FA-B239-4B84-AC77-B7F510A2764D}" type="presParOf" srcId="{AD900AF9-78CC-41E2-950C-C4A74980EB78}" destId="{2078910F-E625-4A66-8AC3-B237927F2988}" srcOrd="2" destOrd="0" presId="urn:microsoft.com/office/officeart/2005/8/layout/hierarchy3"/>
    <dgm:cxn modelId="{03036425-9B56-4433-AB8B-08B0A15D03BC}" type="presParOf" srcId="{AD900AF9-78CC-41E2-950C-C4A74980EB78}" destId="{B033467F-1F0A-4700-9A30-AAAA1ACC50A7}" srcOrd="3" destOrd="0" presId="urn:microsoft.com/office/officeart/2005/8/layout/hierarchy3"/>
    <dgm:cxn modelId="{2BB6F7A4-8E1F-4CAB-BA81-B675C00AD6E3}" type="presParOf" srcId="{AD900AF9-78CC-41E2-950C-C4A74980EB78}" destId="{7862B762-C9F3-47E3-89AE-6F92251835F7}" srcOrd="4" destOrd="0" presId="urn:microsoft.com/office/officeart/2005/8/layout/hierarchy3"/>
    <dgm:cxn modelId="{D2470D56-F1FA-4E63-8946-056095831385}" type="presParOf" srcId="{AD900AF9-78CC-41E2-950C-C4A74980EB78}" destId="{06F158F2-A3B4-4C26-9705-BBD23B4BD401}" srcOrd="5" destOrd="0" presId="urn:microsoft.com/office/officeart/2005/8/layout/hierarchy3"/>
    <dgm:cxn modelId="{07926438-6B96-4353-AC74-002BE157FD90}" type="presParOf" srcId="{060D2B75-B672-4C5E-8A36-492813C7CCF3}" destId="{5E97E63F-A07D-49F1-BE75-44E79DC27569}" srcOrd="1" destOrd="0" presId="urn:microsoft.com/office/officeart/2005/8/layout/hierarchy3"/>
    <dgm:cxn modelId="{F3BBDFD1-3274-4672-8297-401124D33513}" type="presParOf" srcId="{5E97E63F-A07D-49F1-BE75-44E79DC27569}" destId="{88A7677D-0824-467C-A354-573D505CA20E}" srcOrd="0" destOrd="0" presId="urn:microsoft.com/office/officeart/2005/8/layout/hierarchy3"/>
    <dgm:cxn modelId="{B09EECA5-9EE1-4C80-8CE3-E43276469968}" type="presParOf" srcId="{88A7677D-0824-467C-A354-573D505CA20E}" destId="{DD52F5BF-3E40-4A55-B813-CBE308927128}" srcOrd="0" destOrd="0" presId="urn:microsoft.com/office/officeart/2005/8/layout/hierarchy3"/>
    <dgm:cxn modelId="{9FB2C691-B901-479C-A9A0-25351BE369F5}" type="presParOf" srcId="{88A7677D-0824-467C-A354-573D505CA20E}" destId="{D4E7892A-9398-43C5-96E4-55219F02852D}" srcOrd="1" destOrd="0" presId="urn:microsoft.com/office/officeart/2005/8/layout/hierarchy3"/>
    <dgm:cxn modelId="{5855FC37-967C-4B4B-A7F5-359FBF516B91}" type="presParOf" srcId="{5E97E63F-A07D-49F1-BE75-44E79DC27569}" destId="{68512040-E8D2-4018-A31A-9A1714D55FCB}" srcOrd="1" destOrd="0" presId="urn:microsoft.com/office/officeart/2005/8/layout/hierarchy3"/>
    <dgm:cxn modelId="{9410548A-A3F1-4C15-AFFA-2375172E3C3B}" type="presParOf" srcId="{68512040-E8D2-4018-A31A-9A1714D55FCB}" destId="{72574550-B56C-4EBA-8B9D-D904565A40E1}" srcOrd="0" destOrd="0" presId="urn:microsoft.com/office/officeart/2005/8/layout/hierarchy3"/>
    <dgm:cxn modelId="{34B654D0-D682-4F73-B670-3BB3609A6798}" type="presParOf" srcId="{68512040-E8D2-4018-A31A-9A1714D55FCB}" destId="{C8C60371-5CB4-4A8E-844D-86A946F7A8C0}" srcOrd="1" destOrd="0" presId="urn:microsoft.com/office/officeart/2005/8/layout/hierarchy3"/>
    <dgm:cxn modelId="{714EDB45-4B39-4978-A56C-24A25EF274A9}" type="presParOf" srcId="{68512040-E8D2-4018-A31A-9A1714D55FCB}" destId="{0C27C85D-8E4B-4574-99CD-9EAD2BF96818}" srcOrd="2" destOrd="0" presId="urn:microsoft.com/office/officeart/2005/8/layout/hierarchy3"/>
    <dgm:cxn modelId="{7326B0B7-FEC8-4E08-9C23-81277ABD7938}" type="presParOf" srcId="{68512040-E8D2-4018-A31A-9A1714D55FCB}" destId="{9096A108-3493-4595-BDF9-DF4A2374A718}" srcOrd="3" destOrd="0" presId="urn:microsoft.com/office/officeart/2005/8/layout/hierarchy3"/>
    <dgm:cxn modelId="{246E5B84-874F-4316-9AB7-80AB55BC5EB7}" type="presParOf" srcId="{68512040-E8D2-4018-A31A-9A1714D55FCB}" destId="{D595E18C-469E-419A-9657-EA1D83353D0F}" srcOrd="4" destOrd="0" presId="urn:microsoft.com/office/officeart/2005/8/layout/hierarchy3"/>
    <dgm:cxn modelId="{A25200BF-498F-4646-AF1E-2BDE076BA44A}" type="presParOf" srcId="{68512040-E8D2-4018-A31A-9A1714D55FCB}" destId="{C2CEF159-2F08-495D-9589-07C10D120C3B}" srcOrd="5" destOrd="0" presId="urn:microsoft.com/office/officeart/2005/8/layout/hierarchy3"/>
    <dgm:cxn modelId="{631FAEBF-C543-4CF6-9069-42B69758F166}" type="presParOf" srcId="{060D2B75-B672-4C5E-8A36-492813C7CCF3}" destId="{6CB8A06D-9A64-44EF-B791-521C9234B3ED}" srcOrd="2" destOrd="0" presId="urn:microsoft.com/office/officeart/2005/8/layout/hierarchy3"/>
    <dgm:cxn modelId="{039C33B3-9F34-4641-9094-F5F40F788B6D}" type="presParOf" srcId="{6CB8A06D-9A64-44EF-B791-521C9234B3ED}" destId="{EF17464A-9C75-4EC7-927C-EA55B81F073E}" srcOrd="0" destOrd="0" presId="urn:microsoft.com/office/officeart/2005/8/layout/hierarchy3"/>
    <dgm:cxn modelId="{243D7B17-D192-41F3-8E48-DCCCADF297FA}" type="presParOf" srcId="{EF17464A-9C75-4EC7-927C-EA55B81F073E}" destId="{CCC74753-322B-45AC-9DD5-36D24F08C966}" srcOrd="0" destOrd="0" presId="urn:microsoft.com/office/officeart/2005/8/layout/hierarchy3"/>
    <dgm:cxn modelId="{46DDB9FD-A703-4229-AC6A-1C3135D3359C}" type="presParOf" srcId="{EF17464A-9C75-4EC7-927C-EA55B81F073E}" destId="{B70D8E7B-9FCD-44D6-9BC7-78792F83350E}" srcOrd="1" destOrd="0" presId="urn:microsoft.com/office/officeart/2005/8/layout/hierarchy3"/>
    <dgm:cxn modelId="{AE8592D4-B783-490D-A129-C34D3A40844A}" type="presParOf" srcId="{6CB8A06D-9A64-44EF-B791-521C9234B3ED}" destId="{8E8E7140-90D4-4C92-AC4C-F200B7CF159F}" srcOrd="1" destOrd="0" presId="urn:microsoft.com/office/officeart/2005/8/layout/hierarchy3"/>
    <dgm:cxn modelId="{374D6F75-FCFB-44F3-8FA1-A88FCD69558D}" type="presParOf" srcId="{8E8E7140-90D4-4C92-AC4C-F200B7CF159F}" destId="{2CF92276-D16A-42F9-9D46-89E6432C32EC}" srcOrd="0" destOrd="0" presId="urn:microsoft.com/office/officeart/2005/8/layout/hierarchy3"/>
    <dgm:cxn modelId="{3D7750A1-8483-4A78-BF91-9F25376E0A9D}" type="presParOf" srcId="{8E8E7140-90D4-4C92-AC4C-F200B7CF159F}" destId="{CBC2C48E-D2DF-440A-A453-1C7C2F385562}" srcOrd="1" destOrd="0" presId="urn:microsoft.com/office/officeart/2005/8/layout/hierarchy3"/>
    <dgm:cxn modelId="{40E139D8-50CA-4535-8AA0-081E1B9B8EAA}" type="presParOf" srcId="{8E8E7140-90D4-4C92-AC4C-F200B7CF159F}" destId="{2271B063-DB18-4743-A63F-617140C59F90}" srcOrd="2" destOrd="0" presId="urn:microsoft.com/office/officeart/2005/8/layout/hierarchy3"/>
    <dgm:cxn modelId="{4A3283A9-ACE4-43C2-8A5F-448889BF8A3F}" type="presParOf" srcId="{8E8E7140-90D4-4C92-AC4C-F200B7CF159F}" destId="{19ED117A-034F-474C-8E4B-33743D3DAC8C}" srcOrd="3" destOrd="0" presId="urn:microsoft.com/office/officeart/2005/8/layout/hierarchy3"/>
    <dgm:cxn modelId="{09E5DDEB-6876-4C09-9E99-F4644A733F6C}" type="presParOf" srcId="{8E8E7140-90D4-4C92-AC4C-F200B7CF159F}" destId="{7AA94CBD-37C0-4E54-B78B-05D4E0957D33}" srcOrd="4" destOrd="0" presId="urn:microsoft.com/office/officeart/2005/8/layout/hierarchy3"/>
    <dgm:cxn modelId="{E9AC1F7E-C28B-4AAB-ABB7-0308C689D607}" type="presParOf" srcId="{8E8E7140-90D4-4C92-AC4C-F200B7CF159F}" destId="{B4187290-5EB1-4A15-B8CB-8F184C38522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51DC2-810E-4509-BBB9-4832725DC4C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D4D1392-A960-46CA-8015-30D2DF31436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798AF7-BD42-4260-9208-044652B268B4}" type="parTrans" cxnId="{751C81D5-D84F-4F76-BBD9-EF564B3E1C0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C5285D-06E3-49CC-A231-6C9F637DEF8F}" type="sibTrans" cxnId="{751C81D5-D84F-4F76-BBD9-EF564B3E1C0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5C5AC1-BA3B-479C-9AEC-14E05F2D82C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9ED444-DAEE-4D18-8C2F-E54807202123}" type="parTrans" cxnId="{094704D3-2420-4606-A7FB-71EDFB66D46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EF6F3-C024-42C1-A15A-52C9309C9245}" type="sibTrans" cxnId="{094704D3-2420-4606-A7FB-71EDFB66D46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2C2FB-D150-4719-B029-DE528CC854C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 группы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63270-A0D4-487D-A422-669B9BF05164}" type="parTrans" cxnId="{95F452C0-6C92-4C56-B4B6-0C2283F6E4F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780203-3022-4663-8524-0EF8F440EB26}" type="sibTrans" cxnId="{95F452C0-6C92-4C56-B4B6-0C2283F6E4F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5C4158-1C2E-4992-B63A-89599D2B5329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FF711B-D249-4A52-A2BF-CCF979DDDEE0}" type="parTrans" cxnId="{C459D22E-0909-41F1-A470-1192B1AF481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6B579D-E8FC-46F4-9826-DFB14E05E223}" type="sibTrans" cxnId="{C459D22E-0909-41F1-A470-1192B1AF481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EFB8F4-CC5B-4F5B-B046-6289D52429C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листы д/с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59F191-E54A-4BE0-8855-7929A65FC478}" type="parTrans" cxnId="{D0EBF1EF-7254-41C1-B72A-D59BB108DC2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4BC92E-639F-4CB4-A2BC-85EAC5942F69}" type="sibTrans" cxnId="{D0EBF1EF-7254-41C1-B72A-D59BB108DC2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9D9B9E-1455-4AF6-95C1-0C332AAA3DB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Учрежде-ния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социума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364F37-896B-453E-ACD0-4EBCAE009597}" type="parTrans" cxnId="{08411678-EBF9-4B86-8D7A-7428ABEE47EB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B04424-D308-459E-8AAB-0A4D7F1DD55A}" type="sibTrans" cxnId="{08411678-EBF9-4B86-8D7A-7428ABEE47EB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823DA-8E89-4673-8268-87D7547BEA79}" type="pres">
      <dgm:prSet presAssocID="{4D451DC2-810E-4509-BBB9-4832725DC4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97D24-B515-48BB-97A2-D2D43F7BD504}" type="pres">
      <dgm:prSet presAssocID="{BD4D1392-A960-46CA-8015-30D2DF314360}" presName="centerShape" presStyleLbl="node0" presStyleIdx="0" presStyleCnt="1" custScaleX="118804" custScaleY="78326"/>
      <dgm:spPr/>
      <dgm:t>
        <a:bodyPr/>
        <a:lstStyle/>
        <a:p>
          <a:endParaRPr lang="ru-RU"/>
        </a:p>
      </dgm:t>
    </dgm:pt>
    <dgm:pt modelId="{D9601A92-5A91-43B1-AE0F-25053A7875D8}" type="pres">
      <dgm:prSet presAssocID="{8A5C5AC1-BA3B-479C-9AEC-14E05F2D82C1}" presName="node" presStyleLbl="node1" presStyleIdx="0" presStyleCnt="5" custScaleX="138086" custScaleY="117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320F4-C559-4FDA-B88A-5E46F38E4A40}" type="pres">
      <dgm:prSet presAssocID="{8A5C5AC1-BA3B-479C-9AEC-14E05F2D82C1}" presName="dummy" presStyleCnt="0"/>
      <dgm:spPr/>
    </dgm:pt>
    <dgm:pt modelId="{5FDF7533-D9FC-4D50-9304-1928BA8BC718}" type="pres">
      <dgm:prSet presAssocID="{34FEF6F3-C024-42C1-A15A-52C9309C924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7375262-60E8-4853-99E4-E461834CFB79}" type="pres">
      <dgm:prSet presAssocID="{F472C2FB-D150-4719-B029-DE528CC854C5}" presName="node" presStyleLbl="node1" presStyleIdx="1" presStyleCnt="5" custScaleX="140572" custScaleY="128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D4E75-0D91-43A1-A08A-9FD861423217}" type="pres">
      <dgm:prSet presAssocID="{F472C2FB-D150-4719-B029-DE528CC854C5}" presName="dummy" presStyleCnt="0"/>
      <dgm:spPr/>
    </dgm:pt>
    <dgm:pt modelId="{144BCC0A-6EB0-4018-A882-B79DA4A8E6C7}" type="pres">
      <dgm:prSet presAssocID="{44780203-3022-4663-8524-0EF8F440EB2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06F5696-1362-4C9C-85B0-9ACB72D8A21E}" type="pres">
      <dgm:prSet presAssocID="{B25C4158-1C2E-4992-B63A-89599D2B5329}" presName="node" presStyleLbl="node1" presStyleIdx="2" presStyleCnt="5" custScaleX="134786" custScaleY="12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BEFE-5E1A-4CB7-BDA9-D205DE4CF52C}" type="pres">
      <dgm:prSet presAssocID="{B25C4158-1C2E-4992-B63A-89599D2B5329}" presName="dummy" presStyleCnt="0"/>
      <dgm:spPr/>
    </dgm:pt>
    <dgm:pt modelId="{95EB11C5-3E3E-4681-826D-80D8D7AC9BA9}" type="pres">
      <dgm:prSet presAssocID="{656B579D-E8FC-46F4-9826-DFB14E05E22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06B07A9-DEEB-40C8-922D-DCF2BC3FD7BB}" type="pres">
      <dgm:prSet presAssocID="{DFEFB8F4-CC5B-4F5B-B046-6289D52429C5}" presName="node" presStyleLbl="node1" presStyleIdx="3" presStyleCnt="5" custScaleX="141471" custScaleY="12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4BCB-DA6C-4049-8965-2F4C7446FDA6}" type="pres">
      <dgm:prSet presAssocID="{DFEFB8F4-CC5B-4F5B-B046-6289D52429C5}" presName="dummy" presStyleCnt="0"/>
      <dgm:spPr/>
    </dgm:pt>
    <dgm:pt modelId="{5D5788A0-D5A0-4871-A35F-AC0B2857A01D}" type="pres">
      <dgm:prSet presAssocID="{3F4BC92E-639F-4CB4-A2BC-85EAC5942F6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5542756-9A73-4C75-BC19-10119F72F1CF}" type="pres">
      <dgm:prSet presAssocID="{329D9B9E-1455-4AF6-95C1-0C332AAA3DBC}" presName="node" presStyleLbl="node1" presStyleIdx="4" presStyleCnt="5" custScaleX="140801" custScaleY="128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D06B-6D07-4C2B-A080-520273E11A8B}" type="pres">
      <dgm:prSet presAssocID="{329D9B9E-1455-4AF6-95C1-0C332AAA3DBC}" presName="dummy" presStyleCnt="0"/>
      <dgm:spPr/>
    </dgm:pt>
    <dgm:pt modelId="{3F01A2F9-9D4D-4E74-84DA-CF2CFD27AECE}" type="pres">
      <dgm:prSet presAssocID="{A7B04424-D308-459E-8AAB-0A4D7F1DD55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459D22E-0909-41F1-A470-1192B1AF4811}" srcId="{BD4D1392-A960-46CA-8015-30D2DF314360}" destId="{B25C4158-1C2E-4992-B63A-89599D2B5329}" srcOrd="2" destOrd="0" parTransId="{86FF711B-D249-4A52-A2BF-CCF979DDDEE0}" sibTransId="{656B579D-E8FC-46F4-9826-DFB14E05E223}"/>
    <dgm:cxn modelId="{444C9D03-EF9F-4FE0-99A3-49DFF85E5CC3}" type="presOf" srcId="{8A5C5AC1-BA3B-479C-9AEC-14E05F2D82C1}" destId="{D9601A92-5A91-43B1-AE0F-25053A7875D8}" srcOrd="0" destOrd="0" presId="urn:microsoft.com/office/officeart/2005/8/layout/radial6"/>
    <dgm:cxn modelId="{1A91E762-F425-408C-8C62-E25EAB7E9658}" type="presOf" srcId="{3F4BC92E-639F-4CB4-A2BC-85EAC5942F69}" destId="{5D5788A0-D5A0-4871-A35F-AC0B2857A01D}" srcOrd="0" destOrd="0" presId="urn:microsoft.com/office/officeart/2005/8/layout/radial6"/>
    <dgm:cxn modelId="{FBDB3E69-6A19-4553-A34A-25E08D00B44F}" type="presOf" srcId="{F472C2FB-D150-4719-B029-DE528CC854C5}" destId="{57375262-60E8-4853-99E4-E461834CFB79}" srcOrd="0" destOrd="0" presId="urn:microsoft.com/office/officeart/2005/8/layout/radial6"/>
    <dgm:cxn modelId="{A7B84AC7-B01E-45AA-924C-4CACF23196C9}" type="presOf" srcId="{4D451DC2-810E-4509-BBB9-4832725DC4CB}" destId="{1EE823DA-8E89-4673-8268-87D7547BEA79}" srcOrd="0" destOrd="0" presId="urn:microsoft.com/office/officeart/2005/8/layout/radial6"/>
    <dgm:cxn modelId="{5C2CBEB2-90F1-4D86-A337-7FFA3EA98A8C}" type="presOf" srcId="{A7B04424-D308-459E-8AAB-0A4D7F1DD55A}" destId="{3F01A2F9-9D4D-4E74-84DA-CF2CFD27AECE}" srcOrd="0" destOrd="0" presId="urn:microsoft.com/office/officeart/2005/8/layout/radial6"/>
    <dgm:cxn modelId="{08411678-EBF9-4B86-8D7A-7428ABEE47EB}" srcId="{BD4D1392-A960-46CA-8015-30D2DF314360}" destId="{329D9B9E-1455-4AF6-95C1-0C332AAA3DBC}" srcOrd="4" destOrd="0" parTransId="{F0364F37-896B-453E-ACD0-4EBCAE009597}" sibTransId="{A7B04424-D308-459E-8AAB-0A4D7F1DD55A}"/>
    <dgm:cxn modelId="{5A5BAAC3-7E0C-48C0-8397-7594956CCEA5}" type="presOf" srcId="{BD4D1392-A960-46CA-8015-30D2DF314360}" destId="{35497D24-B515-48BB-97A2-D2D43F7BD504}" srcOrd="0" destOrd="0" presId="urn:microsoft.com/office/officeart/2005/8/layout/radial6"/>
    <dgm:cxn modelId="{50101D34-DAD6-4C9D-AD2B-9C0BCF2BB41A}" type="presOf" srcId="{329D9B9E-1455-4AF6-95C1-0C332AAA3DBC}" destId="{C5542756-9A73-4C75-BC19-10119F72F1CF}" srcOrd="0" destOrd="0" presId="urn:microsoft.com/office/officeart/2005/8/layout/radial6"/>
    <dgm:cxn modelId="{D0EBF1EF-7254-41C1-B72A-D59BB108DC2F}" srcId="{BD4D1392-A960-46CA-8015-30D2DF314360}" destId="{DFEFB8F4-CC5B-4F5B-B046-6289D52429C5}" srcOrd="3" destOrd="0" parTransId="{CA59F191-E54A-4BE0-8855-7929A65FC478}" sibTransId="{3F4BC92E-639F-4CB4-A2BC-85EAC5942F69}"/>
    <dgm:cxn modelId="{D88F6384-DD99-43E8-BBCA-714F9DA5B6CD}" type="presOf" srcId="{DFEFB8F4-CC5B-4F5B-B046-6289D52429C5}" destId="{706B07A9-DEEB-40C8-922D-DCF2BC3FD7BB}" srcOrd="0" destOrd="0" presId="urn:microsoft.com/office/officeart/2005/8/layout/radial6"/>
    <dgm:cxn modelId="{95F452C0-6C92-4C56-B4B6-0C2283F6E4F1}" srcId="{BD4D1392-A960-46CA-8015-30D2DF314360}" destId="{F472C2FB-D150-4719-B029-DE528CC854C5}" srcOrd="1" destOrd="0" parTransId="{2E963270-A0D4-487D-A422-669B9BF05164}" sibTransId="{44780203-3022-4663-8524-0EF8F440EB26}"/>
    <dgm:cxn modelId="{094704D3-2420-4606-A7FB-71EDFB66D46F}" srcId="{BD4D1392-A960-46CA-8015-30D2DF314360}" destId="{8A5C5AC1-BA3B-479C-9AEC-14E05F2D82C1}" srcOrd="0" destOrd="0" parTransId="{6C9ED444-DAEE-4D18-8C2F-E54807202123}" sibTransId="{34FEF6F3-C024-42C1-A15A-52C9309C9245}"/>
    <dgm:cxn modelId="{DF0BD7E2-1405-4B66-857C-97332E0F8D89}" type="presOf" srcId="{34FEF6F3-C024-42C1-A15A-52C9309C9245}" destId="{5FDF7533-D9FC-4D50-9304-1928BA8BC718}" srcOrd="0" destOrd="0" presId="urn:microsoft.com/office/officeart/2005/8/layout/radial6"/>
    <dgm:cxn modelId="{751C81D5-D84F-4F76-BBD9-EF564B3E1C03}" srcId="{4D451DC2-810E-4509-BBB9-4832725DC4CB}" destId="{BD4D1392-A960-46CA-8015-30D2DF314360}" srcOrd="0" destOrd="0" parTransId="{AB798AF7-BD42-4260-9208-044652B268B4}" sibTransId="{1AC5285D-06E3-49CC-A231-6C9F637DEF8F}"/>
    <dgm:cxn modelId="{A2BE6EBF-EB97-4E9A-A78F-4A89A58AB417}" type="presOf" srcId="{656B579D-E8FC-46F4-9826-DFB14E05E223}" destId="{95EB11C5-3E3E-4681-826D-80D8D7AC9BA9}" srcOrd="0" destOrd="0" presId="urn:microsoft.com/office/officeart/2005/8/layout/radial6"/>
    <dgm:cxn modelId="{5B67EA5C-C514-41CC-B9DE-6CA9C862E2DB}" type="presOf" srcId="{B25C4158-1C2E-4992-B63A-89599D2B5329}" destId="{E06F5696-1362-4C9C-85B0-9ACB72D8A21E}" srcOrd="0" destOrd="0" presId="urn:microsoft.com/office/officeart/2005/8/layout/radial6"/>
    <dgm:cxn modelId="{0CC8DE27-76A7-4B80-9C4C-0FEF17D7F931}" type="presOf" srcId="{44780203-3022-4663-8524-0EF8F440EB26}" destId="{144BCC0A-6EB0-4018-A882-B79DA4A8E6C7}" srcOrd="0" destOrd="0" presId="urn:microsoft.com/office/officeart/2005/8/layout/radial6"/>
    <dgm:cxn modelId="{F7D7A950-6C1F-426F-8C58-18CE1D1EBEEE}" type="presParOf" srcId="{1EE823DA-8E89-4673-8268-87D7547BEA79}" destId="{35497D24-B515-48BB-97A2-D2D43F7BD504}" srcOrd="0" destOrd="0" presId="urn:microsoft.com/office/officeart/2005/8/layout/radial6"/>
    <dgm:cxn modelId="{2906AF37-8E47-4678-B000-6427F60AC3FB}" type="presParOf" srcId="{1EE823DA-8E89-4673-8268-87D7547BEA79}" destId="{D9601A92-5A91-43B1-AE0F-25053A7875D8}" srcOrd="1" destOrd="0" presId="urn:microsoft.com/office/officeart/2005/8/layout/radial6"/>
    <dgm:cxn modelId="{6EFBB340-476A-4F96-BAF0-2A712D82C23E}" type="presParOf" srcId="{1EE823DA-8E89-4673-8268-87D7547BEA79}" destId="{014320F4-C559-4FDA-B88A-5E46F38E4A40}" srcOrd="2" destOrd="0" presId="urn:microsoft.com/office/officeart/2005/8/layout/radial6"/>
    <dgm:cxn modelId="{0D514660-D566-46DF-9BDF-B4CBE368D743}" type="presParOf" srcId="{1EE823DA-8E89-4673-8268-87D7547BEA79}" destId="{5FDF7533-D9FC-4D50-9304-1928BA8BC718}" srcOrd="3" destOrd="0" presId="urn:microsoft.com/office/officeart/2005/8/layout/radial6"/>
    <dgm:cxn modelId="{D8A8AF6A-0095-4625-8E00-9412024C116E}" type="presParOf" srcId="{1EE823DA-8E89-4673-8268-87D7547BEA79}" destId="{57375262-60E8-4853-99E4-E461834CFB79}" srcOrd="4" destOrd="0" presId="urn:microsoft.com/office/officeart/2005/8/layout/radial6"/>
    <dgm:cxn modelId="{0EA44F37-9BBB-4E5E-8FE6-3B42B380D191}" type="presParOf" srcId="{1EE823DA-8E89-4673-8268-87D7547BEA79}" destId="{521D4E75-0D91-43A1-A08A-9FD861423217}" srcOrd="5" destOrd="0" presId="urn:microsoft.com/office/officeart/2005/8/layout/radial6"/>
    <dgm:cxn modelId="{AC664A7E-D4D7-4DF3-8AEB-E1081509D1FD}" type="presParOf" srcId="{1EE823DA-8E89-4673-8268-87D7547BEA79}" destId="{144BCC0A-6EB0-4018-A882-B79DA4A8E6C7}" srcOrd="6" destOrd="0" presId="urn:microsoft.com/office/officeart/2005/8/layout/radial6"/>
    <dgm:cxn modelId="{F84AF3EC-1D5C-4D26-8773-4EE9E93775D9}" type="presParOf" srcId="{1EE823DA-8E89-4673-8268-87D7547BEA79}" destId="{E06F5696-1362-4C9C-85B0-9ACB72D8A21E}" srcOrd="7" destOrd="0" presId="urn:microsoft.com/office/officeart/2005/8/layout/radial6"/>
    <dgm:cxn modelId="{480F8478-DAB8-4B8F-B1DE-1F11057477AB}" type="presParOf" srcId="{1EE823DA-8E89-4673-8268-87D7547BEA79}" destId="{4B29BEFE-5E1A-4CB7-BDA9-D205DE4CF52C}" srcOrd="8" destOrd="0" presId="urn:microsoft.com/office/officeart/2005/8/layout/radial6"/>
    <dgm:cxn modelId="{013AB669-0D38-4112-A5DF-F179BDDCB58B}" type="presParOf" srcId="{1EE823DA-8E89-4673-8268-87D7547BEA79}" destId="{95EB11C5-3E3E-4681-826D-80D8D7AC9BA9}" srcOrd="9" destOrd="0" presId="urn:microsoft.com/office/officeart/2005/8/layout/radial6"/>
    <dgm:cxn modelId="{C18ABD54-F85D-4533-B91C-9E1045087E6D}" type="presParOf" srcId="{1EE823DA-8E89-4673-8268-87D7547BEA79}" destId="{706B07A9-DEEB-40C8-922D-DCF2BC3FD7BB}" srcOrd="10" destOrd="0" presId="urn:microsoft.com/office/officeart/2005/8/layout/radial6"/>
    <dgm:cxn modelId="{6606A67F-186E-43DD-895D-0444AE73CDCF}" type="presParOf" srcId="{1EE823DA-8E89-4673-8268-87D7547BEA79}" destId="{85294BCB-DA6C-4049-8965-2F4C7446FDA6}" srcOrd="11" destOrd="0" presId="urn:microsoft.com/office/officeart/2005/8/layout/radial6"/>
    <dgm:cxn modelId="{FDAE4A76-612E-401D-B3A9-041D5D16E305}" type="presParOf" srcId="{1EE823DA-8E89-4673-8268-87D7547BEA79}" destId="{5D5788A0-D5A0-4871-A35F-AC0B2857A01D}" srcOrd="12" destOrd="0" presId="urn:microsoft.com/office/officeart/2005/8/layout/radial6"/>
    <dgm:cxn modelId="{4A96FEBA-24E1-43E4-AF46-8A85D6EF4194}" type="presParOf" srcId="{1EE823DA-8E89-4673-8268-87D7547BEA79}" destId="{C5542756-9A73-4C75-BC19-10119F72F1CF}" srcOrd="13" destOrd="0" presId="urn:microsoft.com/office/officeart/2005/8/layout/radial6"/>
    <dgm:cxn modelId="{15D4E7E6-CAA8-44D4-AD10-1A1ABEF7C01D}" type="presParOf" srcId="{1EE823DA-8E89-4673-8268-87D7547BEA79}" destId="{F62AD06B-6D07-4C2B-A080-520273E11A8B}" srcOrd="14" destOrd="0" presId="urn:microsoft.com/office/officeart/2005/8/layout/radial6"/>
    <dgm:cxn modelId="{F366DE6D-4E81-4F66-BF17-310E5EA2483F}" type="presParOf" srcId="{1EE823DA-8E89-4673-8268-87D7547BEA79}" destId="{3F01A2F9-9D4D-4E74-84DA-CF2CFD27AEC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31511-BFFB-4A1A-BA7C-34F15367E6B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730CAB-056A-4BB6-BCB9-8BDED14E149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D71901-2FF3-45DB-8A08-C7CC04A95521}" type="parTrans" cxnId="{D3D5FB2E-4E29-41EA-A9B2-41A01BF40D00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47867-E3D6-4B57-ADF9-BDECBD7B9F63}" type="sibTrans" cxnId="{D3D5FB2E-4E29-41EA-A9B2-41A01BF40D00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CF3B3-DED8-4941-A80C-506DF82BA2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Проектные мероприятия (семейные экскурсии по городу, подготовка творческих работ для участия в конкурсах, участие в праздниках и акциях и т.д.)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4AB78-AE13-4043-8F8C-E3726A3F97CE}" type="parTrans" cxnId="{F9C717D7-6952-48B3-9730-E312A115596D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39C94-AAA1-4B28-B46C-56ED89BF92C0}" type="sibTrans" cxnId="{F9C717D7-6952-48B3-9730-E312A115596D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D1995-3732-4499-8DC3-2ECE90FF371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Специалисты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38034-901B-40D8-9C79-A78D939B3EDD}" type="parTrans" cxnId="{8F38CF38-A52F-4EF5-82F5-E80BA1DA5E4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CA430B-38F6-40D7-8920-2E02DA1A7337}" type="sibTrans" cxnId="{8F38CF38-A52F-4EF5-82F5-E80BA1DA5E4F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6C51E-39EF-4DA1-A018-ECC7871C30D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детьми в соответствии с темой проекта (изостудия, физкультурные развлечения и т.д.)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75C98-D31D-43AD-A4BC-A25DD37A88D0}" type="parTrans" cxnId="{2C4BB105-A830-4D06-9BF0-E21F262F6C6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C45825-26CD-4AA0-B6F5-3B424C733BE9}" type="sibTrans" cxnId="{2C4BB105-A830-4D06-9BF0-E21F262F6C6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6737D5-7E35-4758-95E5-56BBDCD0404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Ближайший социум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63B50B-DB84-46D2-AEE8-EEBC43901C61}" type="parTrans" cxnId="{419F5D88-6113-4926-836C-DF0FBEAC7D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4C8E6D-B0E2-4EE7-B824-704907E6BCB5}" type="sibTrans" cxnId="{419F5D88-6113-4926-836C-DF0FBEAC7D8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7DB555-B7AF-4180-B1ED-58121427153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конкурсах, выставках, акциях и фестивалях различного уровня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227E3-5FED-4E72-9E0B-C67AFECDCBC8}" type="parTrans" cxnId="{4D65CFC7-006D-4522-9692-CC5DF8D1B799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E2A6E-751E-4829-A632-1BF0D4CDDA3F}" type="sibTrans" cxnId="{4D65CFC7-006D-4522-9692-CC5DF8D1B799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4BE01D-3540-4025-B4F1-2FA4434970D3}" type="pres">
      <dgm:prSet presAssocID="{1BD31511-BFFB-4A1A-BA7C-34F15367E6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9FB6B-11F2-47BB-A48A-38915882207F}" type="pres">
      <dgm:prSet presAssocID="{856737D5-7E35-4758-95E5-56BBDCD0404C}" presName="boxAndChildren" presStyleCnt="0"/>
      <dgm:spPr/>
    </dgm:pt>
    <dgm:pt modelId="{AE80E61C-6FCB-43D3-A2D0-819E8FBDD78A}" type="pres">
      <dgm:prSet presAssocID="{856737D5-7E35-4758-95E5-56BBDCD0404C}" presName="parentTextBox" presStyleLbl="node1" presStyleIdx="0" presStyleCnt="3"/>
      <dgm:spPr/>
      <dgm:t>
        <a:bodyPr/>
        <a:lstStyle/>
        <a:p>
          <a:endParaRPr lang="ru-RU"/>
        </a:p>
      </dgm:t>
    </dgm:pt>
    <dgm:pt modelId="{0526C168-F153-45E7-86F1-A2E82E8592F7}" type="pres">
      <dgm:prSet presAssocID="{856737D5-7E35-4758-95E5-56BBDCD0404C}" presName="entireBox" presStyleLbl="node1" presStyleIdx="0" presStyleCnt="3"/>
      <dgm:spPr/>
      <dgm:t>
        <a:bodyPr/>
        <a:lstStyle/>
        <a:p>
          <a:endParaRPr lang="ru-RU"/>
        </a:p>
      </dgm:t>
    </dgm:pt>
    <dgm:pt modelId="{364395FC-A066-4C1E-9EE1-E82B9E3212D5}" type="pres">
      <dgm:prSet presAssocID="{856737D5-7E35-4758-95E5-56BBDCD0404C}" presName="descendantBox" presStyleCnt="0"/>
      <dgm:spPr/>
    </dgm:pt>
    <dgm:pt modelId="{A1B8080D-802A-4123-B86E-008EF63764E0}" type="pres">
      <dgm:prSet presAssocID="{787DB555-B7AF-4180-B1ED-58121427153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6CA31-C5BF-48E6-9008-852282EE3DA5}" type="pres">
      <dgm:prSet presAssocID="{98CA430B-38F6-40D7-8920-2E02DA1A7337}" presName="sp" presStyleCnt="0"/>
      <dgm:spPr/>
    </dgm:pt>
    <dgm:pt modelId="{2225FC9A-7DCA-49A9-B388-B69FCFE33C56}" type="pres">
      <dgm:prSet presAssocID="{00AD1995-3732-4499-8DC3-2ECE90FF371D}" presName="arrowAndChildren" presStyleCnt="0"/>
      <dgm:spPr/>
    </dgm:pt>
    <dgm:pt modelId="{62279CAE-1239-4A8F-8CEF-46CD58CBD169}" type="pres">
      <dgm:prSet presAssocID="{00AD1995-3732-4499-8DC3-2ECE90FF371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CA886D8-42AC-4310-B6F3-FA8DCAA2CE86}" type="pres">
      <dgm:prSet presAssocID="{00AD1995-3732-4499-8DC3-2ECE90FF371D}" presName="arrow" presStyleLbl="node1" presStyleIdx="1" presStyleCnt="3"/>
      <dgm:spPr/>
      <dgm:t>
        <a:bodyPr/>
        <a:lstStyle/>
        <a:p>
          <a:endParaRPr lang="ru-RU"/>
        </a:p>
      </dgm:t>
    </dgm:pt>
    <dgm:pt modelId="{C779AE75-F56E-4FAE-B7E1-7DB1B620CFF0}" type="pres">
      <dgm:prSet presAssocID="{00AD1995-3732-4499-8DC3-2ECE90FF371D}" presName="descendantArrow" presStyleCnt="0"/>
      <dgm:spPr/>
    </dgm:pt>
    <dgm:pt modelId="{B5F5AB6B-856E-4E38-AA93-C4FE190FBFCC}" type="pres">
      <dgm:prSet presAssocID="{CF76C51E-39EF-4DA1-A018-ECC7871C30D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1E91-A250-4AFC-AFDA-1F68A507DE34}" type="pres">
      <dgm:prSet presAssocID="{EE447867-E3D6-4B57-ADF9-BDECBD7B9F63}" presName="sp" presStyleCnt="0"/>
      <dgm:spPr/>
    </dgm:pt>
    <dgm:pt modelId="{60DA0FD2-119D-43F4-80AA-EB48AE1F73FE}" type="pres">
      <dgm:prSet presAssocID="{A1730CAB-056A-4BB6-BCB9-8BDED14E1499}" presName="arrowAndChildren" presStyleCnt="0"/>
      <dgm:spPr/>
    </dgm:pt>
    <dgm:pt modelId="{C42FAA75-3CC4-4976-A0C0-FE78E85A9B9C}" type="pres">
      <dgm:prSet presAssocID="{A1730CAB-056A-4BB6-BCB9-8BDED14E149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0CB0D99-A038-4A08-85D4-96C8D920F003}" type="pres">
      <dgm:prSet presAssocID="{A1730CAB-056A-4BB6-BCB9-8BDED14E1499}" presName="arrow" presStyleLbl="node1" presStyleIdx="2" presStyleCnt="3"/>
      <dgm:spPr/>
      <dgm:t>
        <a:bodyPr/>
        <a:lstStyle/>
        <a:p>
          <a:endParaRPr lang="ru-RU"/>
        </a:p>
      </dgm:t>
    </dgm:pt>
    <dgm:pt modelId="{1DC686D1-9FDF-4FEA-AD23-6E45BD403866}" type="pres">
      <dgm:prSet presAssocID="{A1730CAB-056A-4BB6-BCB9-8BDED14E1499}" presName="descendantArrow" presStyleCnt="0"/>
      <dgm:spPr/>
    </dgm:pt>
    <dgm:pt modelId="{E38D029C-FDCB-4EE2-BB61-E2C49EE3BC18}" type="pres">
      <dgm:prSet presAssocID="{0A2CF3B3-DED8-4941-A80C-506DF82BA27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6D0C5-1B0F-470A-8BDD-FBA8DAF79375}" type="presOf" srcId="{856737D5-7E35-4758-95E5-56BBDCD0404C}" destId="{0526C168-F153-45E7-86F1-A2E82E8592F7}" srcOrd="1" destOrd="0" presId="urn:microsoft.com/office/officeart/2005/8/layout/process4"/>
    <dgm:cxn modelId="{4D65CFC7-006D-4522-9692-CC5DF8D1B799}" srcId="{856737D5-7E35-4758-95E5-56BBDCD0404C}" destId="{787DB555-B7AF-4180-B1ED-58121427153D}" srcOrd="0" destOrd="0" parTransId="{4C9227E3-5FED-4E72-9E0B-C67AFECDCBC8}" sibTransId="{ED2E2A6E-751E-4829-A632-1BF0D4CDDA3F}"/>
    <dgm:cxn modelId="{D97D669B-CF7B-4127-BEC3-A7CF4B3B86C0}" type="presOf" srcId="{1BD31511-BFFB-4A1A-BA7C-34F15367E6B7}" destId="{674BE01D-3540-4025-B4F1-2FA4434970D3}" srcOrd="0" destOrd="0" presId="urn:microsoft.com/office/officeart/2005/8/layout/process4"/>
    <dgm:cxn modelId="{F9C717D7-6952-48B3-9730-E312A115596D}" srcId="{A1730CAB-056A-4BB6-BCB9-8BDED14E1499}" destId="{0A2CF3B3-DED8-4941-A80C-506DF82BA271}" srcOrd="0" destOrd="0" parTransId="{8594AB78-AE13-4043-8F8C-E3726A3F97CE}" sibTransId="{C7A39C94-AAA1-4B28-B46C-56ED89BF92C0}"/>
    <dgm:cxn modelId="{6D49365E-0070-4C56-BE6F-BFF489D42310}" type="presOf" srcId="{0A2CF3B3-DED8-4941-A80C-506DF82BA271}" destId="{E38D029C-FDCB-4EE2-BB61-E2C49EE3BC18}" srcOrd="0" destOrd="0" presId="urn:microsoft.com/office/officeart/2005/8/layout/process4"/>
    <dgm:cxn modelId="{C92C9D50-4874-4AB9-82A1-3CA0C3E68878}" type="presOf" srcId="{00AD1995-3732-4499-8DC3-2ECE90FF371D}" destId="{BCA886D8-42AC-4310-B6F3-FA8DCAA2CE86}" srcOrd="1" destOrd="0" presId="urn:microsoft.com/office/officeart/2005/8/layout/process4"/>
    <dgm:cxn modelId="{8F38CF38-A52F-4EF5-82F5-E80BA1DA5E4F}" srcId="{1BD31511-BFFB-4A1A-BA7C-34F15367E6B7}" destId="{00AD1995-3732-4499-8DC3-2ECE90FF371D}" srcOrd="1" destOrd="0" parTransId="{19238034-901B-40D8-9C79-A78D939B3EDD}" sibTransId="{98CA430B-38F6-40D7-8920-2E02DA1A7337}"/>
    <dgm:cxn modelId="{107CEA4A-989E-4166-8CAF-932EFCAF28EC}" type="presOf" srcId="{A1730CAB-056A-4BB6-BCB9-8BDED14E1499}" destId="{C42FAA75-3CC4-4976-A0C0-FE78E85A9B9C}" srcOrd="0" destOrd="0" presId="urn:microsoft.com/office/officeart/2005/8/layout/process4"/>
    <dgm:cxn modelId="{419F5D88-6113-4926-836C-DF0FBEAC7D81}" srcId="{1BD31511-BFFB-4A1A-BA7C-34F15367E6B7}" destId="{856737D5-7E35-4758-95E5-56BBDCD0404C}" srcOrd="2" destOrd="0" parTransId="{2263B50B-DB84-46D2-AEE8-EEBC43901C61}" sibTransId="{5F4C8E6D-B0E2-4EE7-B824-704907E6BCB5}"/>
    <dgm:cxn modelId="{926BC932-DAA8-4BE6-ABB6-5AC94FB32B28}" type="presOf" srcId="{787DB555-B7AF-4180-B1ED-58121427153D}" destId="{A1B8080D-802A-4123-B86E-008EF63764E0}" srcOrd="0" destOrd="0" presId="urn:microsoft.com/office/officeart/2005/8/layout/process4"/>
    <dgm:cxn modelId="{B28003D5-9BAE-46BF-9166-1337FEE94756}" type="presOf" srcId="{CF76C51E-39EF-4DA1-A018-ECC7871C30DE}" destId="{B5F5AB6B-856E-4E38-AA93-C4FE190FBFCC}" srcOrd="0" destOrd="0" presId="urn:microsoft.com/office/officeart/2005/8/layout/process4"/>
    <dgm:cxn modelId="{2C4BB105-A830-4D06-9BF0-E21F262F6C63}" srcId="{00AD1995-3732-4499-8DC3-2ECE90FF371D}" destId="{CF76C51E-39EF-4DA1-A018-ECC7871C30DE}" srcOrd="0" destOrd="0" parTransId="{64975C98-D31D-43AD-A4BC-A25DD37A88D0}" sibTransId="{A7C45825-26CD-4AA0-B6F5-3B424C733BE9}"/>
    <dgm:cxn modelId="{4BEFD86A-E5C0-4056-96CE-21ADFF70CC87}" type="presOf" srcId="{A1730CAB-056A-4BB6-BCB9-8BDED14E1499}" destId="{70CB0D99-A038-4A08-85D4-96C8D920F003}" srcOrd="1" destOrd="0" presId="urn:microsoft.com/office/officeart/2005/8/layout/process4"/>
    <dgm:cxn modelId="{69ADF7CA-E976-41C6-8780-819E8FBA4BDF}" type="presOf" srcId="{00AD1995-3732-4499-8DC3-2ECE90FF371D}" destId="{62279CAE-1239-4A8F-8CEF-46CD58CBD169}" srcOrd="0" destOrd="0" presId="urn:microsoft.com/office/officeart/2005/8/layout/process4"/>
    <dgm:cxn modelId="{A4C2418F-0D06-4F8E-88AC-0FDE3356DB2B}" type="presOf" srcId="{856737D5-7E35-4758-95E5-56BBDCD0404C}" destId="{AE80E61C-6FCB-43D3-A2D0-819E8FBDD78A}" srcOrd="0" destOrd="0" presId="urn:microsoft.com/office/officeart/2005/8/layout/process4"/>
    <dgm:cxn modelId="{D3D5FB2E-4E29-41EA-A9B2-41A01BF40D00}" srcId="{1BD31511-BFFB-4A1A-BA7C-34F15367E6B7}" destId="{A1730CAB-056A-4BB6-BCB9-8BDED14E1499}" srcOrd="0" destOrd="0" parTransId="{F9D71901-2FF3-45DB-8A08-C7CC04A95521}" sibTransId="{EE447867-E3D6-4B57-ADF9-BDECBD7B9F63}"/>
    <dgm:cxn modelId="{23041884-F199-4E0C-9182-AB996736D213}" type="presParOf" srcId="{674BE01D-3540-4025-B4F1-2FA4434970D3}" destId="{1149FB6B-11F2-47BB-A48A-38915882207F}" srcOrd="0" destOrd="0" presId="urn:microsoft.com/office/officeart/2005/8/layout/process4"/>
    <dgm:cxn modelId="{F67DB084-A77B-415D-BF85-C2F7AEFBCFCF}" type="presParOf" srcId="{1149FB6B-11F2-47BB-A48A-38915882207F}" destId="{AE80E61C-6FCB-43D3-A2D0-819E8FBDD78A}" srcOrd="0" destOrd="0" presId="urn:microsoft.com/office/officeart/2005/8/layout/process4"/>
    <dgm:cxn modelId="{650194C6-9C8A-4D10-A092-9073009D1D4F}" type="presParOf" srcId="{1149FB6B-11F2-47BB-A48A-38915882207F}" destId="{0526C168-F153-45E7-86F1-A2E82E8592F7}" srcOrd="1" destOrd="0" presId="urn:microsoft.com/office/officeart/2005/8/layout/process4"/>
    <dgm:cxn modelId="{DD7FB902-4A37-4E7F-8495-537092078A53}" type="presParOf" srcId="{1149FB6B-11F2-47BB-A48A-38915882207F}" destId="{364395FC-A066-4C1E-9EE1-E82B9E3212D5}" srcOrd="2" destOrd="0" presId="urn:microsoft.com/office/officeart/2005/8/layout/process4"/>
    <dgm:cxn modelId="{A3CE81E0-9945-4B44-A0B4-CE6BB0DBBA5C}" type="presParOf" srcId="{364395FC-A066-4C1E-9EE1-E82B9E3212D5}" destId="{A1B8080D-802A-4123-B86E-008EF63764E0}" srcOrd="0" destOrd="0" presId="urn:microsoft.com/office/officeart/2005/8/layout/process4"/>
    <dgm:cxn modelId="{45AD46BB-7F52-4E9E-B4DD-126F00D84C38}" type="presParOf" srcId="{674BE01D-3540-4025-B4F1-2FA4434970D3}" destId="{FC36CA31-C5BF-48E6-9008-852282EE3DA5}" srcOrd="1" destOrd="0" presId="urn:microsoft.com/office/officeart/2005/8/layout/process4"/>
    <dgm:cxn modelId="{47F83EF9-8FE2-4EAB-A25A-D90BA19C96D3}" type="presParOf" srcId="{674BE01D-3540-4025-B4F1-2FA4434970D3}" destId="{2225FC9A-7DCA-49A9-B388-B69FCFE33C56}" srcOrd="2" destOrd="0" presId="urn:microsoft.com/office/officeart/2005/8/layout/process4"/>
    <dgm:cxn modelId="{2648E867-91A1-4D8A-B198-DE19F33C48C4}" type="presParOf" srcId="{2225FC9A-7DCA-49A9-B388-B69FCFE33C56}" destId="{62279CAE-1239-4A8F-8CEF-46CD58CBD169}" srcOrd="0" destOrd="0" presId="urn:microsoft.com/office/officeart/2005/8/layout/process4"/>
    <dgm:cxn modelId="{182646B3-82C3-4B6F-A61E-A22470628A2D}" type="presParOf" srcId="{2225FC9A-7DCA-49A9-B388-B69FCFE33C56}" destId="{BCA886D8-42AC-4310-B6F3-FA8DCAA2CE86}" srcOrd="1" destOrd="0" presId="urn:microsoft.com/office/officeart/2005/8/layout/process4"/>
    <dgm:cxn modelId="{94275723-11AC-4DFD-B808-9379946BAF84}" type="presParOf" srcId="{2225FC9A-7DCA-49A9-B388-B69FCFE33C56}" destId="{C779AE75-F56E-4FAE-B7E1-7DB1B620CFF0}" srcOrd="2" destOrd="0" presId="urn:microsoft.com/office/officeart/2005/8/layout/process4"/>
    <dgm:cxn modelId="{54AD3B6E-AC83-4C61-B412-DCF661A7D3D6}" type="presParOf" srcId="{C779AE75-F56E-4FAE-B7E1-7DB1B620CFF0}" destId="{B5F5AB6B-856E-4E38-AA93-C4FE190FBFCC}" srcOrd="0" destOrd="0" presId="urn:microsoft.com/office/officeart/2005/8/layout/process4"/>
    <dgm:cxn modelId="{37F3BFE7-0CF2-4F8C-A348-B2C3AB1E8AD0}" type="presParOf" srcId="{674BE01D-3540-4025-B4F1-2FA4434970D3}" destId="{DA721E91-A250-4AFC-AFDA-1F68A507DE34}" srcOrd="3" destOrd="0" presId="urn:microsoft.com/office/officeart/2005/8/layout/process4"/>
    <dgm:cxn modelId="{7B17DB7D-FBDD-46E5-B5E4-12267C87F345}" type="presParOf" srcId="{674BE01D-3540-4025-B4F1-2FA4434970D3}" destId="{60DA0FD2-119D-43F4-80AA-EB48AE1F73FE}" srcOrd="4" destOrd="0" presId="urn:microsoft.com/office/officeart/2005/8/layout/process4"/>
    <dgm:cxn modelId="{0CC2E6D3-0FB1-4A96-BD0A-EC46C68A6BE9}" type="presParOf" srcId="{60DA0FD2-119D-43F4-80AA-EB48AE1F73FE}" destId="{C42FAA75-3CC4-4976-A0C0-FE78E85A9B9C}" srcOrd="0" destOrd="0" presId="urn:microsoft.com/office/officeart/2005/8/layout/process4"/>
    <dgm:cxn modelId="{FD716A62-872F-404A-B2C2-DD0C01F98ED7}" type="presParOf" srcId="{60DA0FD2-119D-43F4-80AA-EB48AE1F73FE}" destId="{70CB0D99-A038-4A08-85D4-96C8D920F003}" srcOrd="1" destOrd="0" presId="urn:microsoft.com/office/officeart/2005/8/layout/process4"/>
    <dgm:cxn modelId="{5AAC0D8C-851D-4329-B767-2B13EA9A8143}" type="presParOf" srcId="{60DA0FD2-119D-43F4-80AA-EB48AE1F73FE}" destId="{1DC686D1-9FDF-4FEA-AD23-6E45BD403866}" srcOrd="2" destOrd="0" presId="urn:microsoft.com/office/officeart/2005/8/layout/process4"/>
    <dgm:cxn modelId="{BDF24C92-EB16-40A2-A59E-C91B7A0F3129}" type="presParOf" srcId="{1DC686D1-9FDF-4FEA-AD23-6E45BD403866}" destId="{E38D029C-FDCB-4EE2-BB61-E2C49EE3BC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CD619-A071-4B4C-84E0-36B4235AB0AA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5ED8993-7F35-484C-B2C2-727B3D2F299F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Риски проекта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495F5F-2E46-41A7-93E0-C882E6514E11}" type="parTrans" cxnId="{62AE23E2-C1C3-4CDA-9000-758EFC4704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43C8335-C389-4F86-AF7E-7A2900EAE59F}" type="sibTrans" cxnId="{62AE23E2-C1C3-4CDA-9000-758EFC4704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E817D94-3165-4373-B111-2ACED129304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Низкий уровень познавательной активности и инфантилизм родителей.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57FD16-A773-4D8E-8655-B71E6D325035}" type="parTrans" cxnId="{503D82D1-1748-4A3A-93F5-FFB43BD5B4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81F679-8581-49EC-A7B5-97E1FF43677A}" type="sibTrans" cxnId="{503D82D1-1748-4A3A-93F5-FFB43BD5B4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10954A-ED50-4900-9F0D-ED7FFD2A8B90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по минимизации рисков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4DFEA-49FD-4B38-A6FB-CC3A9A62C8FE}" type="parTrans" cxnId="{2063BFCF-D922-4970-8768-0858E937D5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7062C9-55F8-4015-BF10-38282B6D80E2}" type="sibTrans" cxnId="{2063BFCF-D922-4970-8768-0858E937D5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C839E2-A590-4075-B593-BDC95DC28FE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информационного поля в приемной.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4DCDAB-D02E-417B-8DCC-1B0A35368BA0}" type="parTrans" cxnId="{F124DCF9-C15B-4037-B7F5-A174B440C31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0D857F-59CA-43D4-90A6-BBE8E3395EAB}" type="sibTrans" cxnId="{F124DCF9-C15B-4037-B7F5-A174B440C31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65CBD9-19B5-4141-A09A-243A50FC922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Низкий  уровень педагогической компетентности  родителей</a:t>
          </a:r>
          <a:r>
            <a: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58243C-F1E6-4A54-93F3-36908B681F33}" type="parTrans" cxnId="{7D87532F-7481-4178-9C73-216AB91DB9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7C6697-88B8-4CDA-8D54-25AF74786BAC}" type="sibTrans" cxnId="{7D87532F-7481-4178-9C73-216AB91DB9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5BA342-2444-4887-B0A9-D491DF49ED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Активизация родителей  на участие в мероприятиях проекта и повседневной жизни д/с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9C75DE-2969-4F8E-AE6E-107605FDCC07}" type="parTrans" cxnId="{E63B59D4-AD33-476F-B9C3-714CF6E917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EFC364-9DA2-4C8D-8AB3-3608B5506333}" type="sibTrans" cxnId="{E63B59D4-AD33-476F-B9C3-714CF6E917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1101C4-6F31-4397-8BB3-D040C2F2231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Пополнение РППС в группе пособиями, активизирующими познавательную активность детей.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91EA50-5430-4881-8E55-C3B190C11F28}" type="parTrans" cxnId="{4D0B0D93-71BA-4F8B-A9A0-73C2CBA25614}">
      <dgm:prSet/>
      <dgm:spPr/>
      <dgm:t>
        <a:bodyPr/>
        <a:lstStyle/>
        <a:p>
          <a:endParaRPr lang="ru-RU"/>
        </a:p>
      </dgm:t>
    </dgm:pt>
    <dgm:pt modelId="{4A6C89E0-AAE8-48E5-82C1-D417AD59EEB1}" type="sibTrans" cxnId="{4D0B0D93-71BA-4F8B-A9A0-73C2CBA25614}">
      <dgm:prSet/>
      <dgm:spPr/>
      <dgm:t>
        <a:bodyPr/>
        <a:lstStyle/>
        <a:p>
          <a:endParaRPr lang="ru-RU"/>
        </a:p>
      </dgm:t>
    </dgm:pt>
    <dgm:pt modelId="{E5C6A2CB-138E-4B60-96FF-4F13E2A417DC}" type="pres">
      <dgm:prSet presAssocID="{F96CD619-A071-4B4C-84E0-36B4235AB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462213-9D48-443F-AC0D-D665FDB4D62B}" type="pres">
      <dgm:prSet presAssocID="{95ED8993-7F35-484C-B2C2-727B3D2F299F}" presName="parentText" presStyleLbl="node1" presStyleIdx="0" presStyleCnt="2" custLinFactNeighborY="-8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5FE0F-17DB-4C6A-8961-805A3D1BE4F5}" type="pres">
      <dgm:prSet presAssocID="{95ED8993-7F35-484C-B2C2-727B3D2F29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9DE3-41B8-4247-8D07-3F4A8A655181}" type="pres">
      <dgm:prSet presAssocID="{8910954A-ED50-4900-9F0D-ED7FFD2A8B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A5451-99BB-47FA-B1BC-9FE491E7FFF9}" type="pres">
      <dgm:prSet presAssocID="{8910954A-ED50-4900-9F0D-ED7FFD2A8B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0A35BC-E550-4FA2-84AA-0FC2D6F6BC5D}" type="presOf" srcId="{A11101C4-6F31-4397-8BB3-D040C2F22317}" destId="{2BAA5451-99BB-47FA-B1BC-9FE491E7FFF9}" srcOrd="0" destOrd="0" presId="urn:microsoft.com/office/officeart/2005/8/layout/vList2"/>
    <dgm:cxn modelId="{F124DCF9-C15B-4037-B7F5-A174B440C31F}" srcId="{8910954A-ED50-4900-9F0D-ED7FFD2A8B90}" destId="{B2C839E2-A590-4075-B593-BDC95DC28FE9}" srcOrd="1" destOrd="0" parTransId="{714DCDAB-D02E-417B-8DCC-1B0A35368BA0}" sibTransId="{B20D857F-59CA-43D4-90A6-BBE8E3395EAB}"/>
    <dgm:cxn modelId="{2063BFCF-D922-4970-8768-0858E937D5BA}" srcId="{F96CD619-A071-4B4C-84E0-36B4235AB0AA}" destId="{8910954A-ED50-4900-9F0D-ED7FFD2A8B90}" srcOrd="1" destOrd="0" parTransId="{2344DFEA-49FD-4B38-A6FB-CC3A9A62C8FE}" sibTransId="{F47062C9-55F8-4015-BF10-38282B6D80E2}"/>
    <dgm:cxn modelId="{B835946B-16BB-43EF-8BAF-33746863A52F}" type="presOf" srcId="{B2C839E2-A590-4075-B593-BDC95DC28FE9}" destId="{2BAA5451-99BB-47FA-B1BC-9FE491E7FFF9}" srcOrd="0" destOrd="1" presId="urn:microsoft.com/office/officeart/2005/8/layout/vList2"/>
    <dgm:cxn modelId="{D04FE2B5-8CF6-4CE4-9F2B-18D256C90F1C}" type="presOf" srcId="{8910954A-ED50-4900-9F0D-ED7FFD2A8B90}" destId="{82F89DE3-41B8-4247-8D07-3F4A8A655181}" srcOrd="0" destOrd="0" presId="urn:microsoft.com/office/officeart/2005/8/layout/vList2"/>
    <dgm:cxn modelId="{C651CFBE-0714-481F-8177-9ABA16EA878E}" type="presOf" srcId="{4E817D94-3165-4373-B111-2ACED1293048}" destId="{F515FE0F-17DB-4C6A-8961-805A3D1BE4F5}" srcOrd="0" destOrd="0" presId="urn:microsoft.com/office/officeart/2005/8/layout/vList2"/>
    <dgm:cxn modelId="{E63B59D4-AD33-476F-B9C3-714CF6E917E8}" srcId="{8910954A-ED50-4900-9F0D-ED7FFD2A8B90}" destId="{765BA342-2444-4887-B0A9-D491DF49EDAD}" srcOrd="2" destOrd="0" parTransId="{819C75DE-2969-4F8E-AE6E-107605FDCC07}" sibTransId="{E4EFC364-9DA2-4C8D-8AB3-3608B5506333}"/>
    <dgm:cxn modelId="{4D0B0D93-71BA-4F8B-A9A0-73C2CBA25614}" srcId="{8910954A-ED50-4900-9F0D-ED7FFD2A8B90}" destId="{A11101C4-6F31-4397-8BB3-D040C2F22317}" srcOrd="0" destOrd="0" parTransId="{4091EA50-5430-4881-8E55-C3B190C11F28}" sibTransId="{4A6C89E0-AAE8-48E5-82C1-D417AD59EEB1}"/>
    <dgm:cxn modelId="{7D87532F-7481-4178-9C73-216AB91DB9ED}" srcId="{95ED8993-7F35-484C-B2C2-727B3D2F299F}" destId="{0A65CBD9-19B5-4141-A09A-243A50FC9223}" srcOrd="1" destOrd="0" parTransId="{1B58243C-F1E6-4A54-93F3-36908B681F33}" sibTransId="{7A7C6697-88B8-4CDA-8D54-25AF74786BAC}"/>
    <dgm:cxn modelId="{62AE23E2-C1C3-4CDA-9000-758EFC470443}" srcId="{F96CD619-A071-4B4C-84E0-36B4235AB0AA}" destId="{95ED8993-7F35-484C-B2C2-727B3D2F299F}" srcOrd="0" destOrd="0" parTransId="{9F495F5F-2E46-41A7-93E0-C882E6514E11}" sibTransId="{243C8335-C389-4F86-AF7E-7A2900EAE59F}"/>
    <dgm:cxn modelId="{503D82D1-1748-4A3A-93F5-FFB43BD5B421}" srcId="{95ED8993-7F35-484C-B2C2-727B3D2F299F}" destId="{4E817D94-3165-4373-B111-2ACED1293048}" srcOrd="0" destOrd="0" parTransId="{8957FD16-A773-4D8E-8655-B71E6D325035}" sibTransId="{BD81F679-8581-49EC-A7B5-97E1FF43677A}"/>
    <dgm:cxn modelId="{1C746A2D-13C4-42DA-ADAB-0AD8A12DB67D}" type="presOf" srcId="{0A65CBD9-19B5-4141-A09A-243A50FC9223}" destId="{F515FE0F-17DB-4C6A-8961-805A3D1BE4F5}" srcOrd="0" destOrd="1" presId="urn:microsoft.com/office/officeart/2005/8/layout/vList2"/>
    <dgm:cxn modelId="{7ED87F05-B43F-4880-A526-E2FB2933EF43}" type="presOf" srcId="{95ED8993-7F35-484C-B2C2-727B3D2F299F}" destId="{49462213-9D48-443F-AC0D-D665FDB4D62B}" srcOrd="0" destOrd="0" presId="urn:microsoft.com/office/officeart/2005/8/layout/vList2"/>
    <dgm:cxn modelId="{DD1B81C3-26A6-4B78-B6E0-4666DD95FD8B}" type="presOf" srcId="{F96CD619-A071-4B4C-84E0-36B4235AB0AA}" destId="{E5C6A2CB-138E-4B60-96FF-4F13E2A417DC}" srcOrd="0" destOrd="0" presId="urn:microsoft.com/office/officeart/2005/8/layout/vList2"/>
    <dgm:cxn modelId="{B00F4EFE-43A5-45CE-A7DB-9D4825DF95EF}" type="presOf" srcId="{765BA342-2444-4887-B0A9-D491DF49EDAD}" destId="{2BAA5451-99BB-47FA-B1BC-9FE491E7FFF9}" srcOrd="0" destOrd="2" presId="urn:microsoft.com/office/officeart/2005/8/layout/vList2"/>
    <dgm:cxn modelId="{20E3A89F-53CF-4F96-AD79-11E811D0F788}" type="presParOf" srcId="{E5C6A2CB-138E-4B60-96FF-4F13E2A417DC}" destId="{49462213-9D48-443F-AC0D-D665FDB4D62B}" srcOrd="0" destOrd="0" presId="urn:microsoft.com/office/officeart/2005/8/layout/vList2"/>
    <dgm:cxn modelId="{2484ECA4-CB43-49BF-8092-8EF4DF2D7651}" type="presParOf" srcId="{E5C6A2CB-138E-4B60-96FF-4F13E2A417DC}" destId="{F515FE0F-17DB-4C6A-8961-805A3D1BE4F5}" srcOrd="1" destOrd="0" presId="urn:microsoft.com/office/officeart/2005/8/layout/vList2"/>
    <dgm:cxn modelId="{331572FA-A9F1-4A31-A54A-D6CA18D08988}" type="presParOf" srcId="{E5C6A2CB-138E-4B60-96FF-4F13E2A417DC}" destId="{82F89DE3-41B8-4247-8D07-3F4A8A655181}" srcOrd="2" destOrd="0" presId="urn:microsoft.com/office/officeart/2005/8/layout/vList2"/>
    <dgm:cxn modelId="{C68C18D7-06A4-46F4-BD62-884107810D6E}" type="presParOf" srcId="{E5C6A2CB-138E-4B60-96FF-4F13E2A417DC}" destId="{2BAA5451-99BB-47FA-B1BC-9FE491E7FF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D5777-3362-4286-906E-8A72434354AE}">
      <dsp:nvSpPr>
        <dsp:cNvPr id="0" name=""/>
        <dsp:cNvSpPr/>
      </dsp:nvSpPr>
      <dsp:spPr>
        <a:xfrm>
          <a:off x="440" y="145900"/>
          <a:ext cx="1945481" cy="9727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31" y="174391"/>
        <a:ext cx="1888499" cy="915758"/>
      </dsp:txXfrm>
    </dsp:sp>
    <dsp:sp modelId="{BD0E2053-AA8F-4004-978A-B1DFBDAB054B}">
      <dsp:nvSpPr>
        <dsp:cNvPr id="0" name=""/>
        <dsp:cNvSpPr/>
      </dsp:nvSpPr>
      <dsp:spPr>
        <a:xfrm>
          <a:off x="194988" y="1118641"/>
          <a:ext cx="194548" cy="72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55"/>
              </a:lnTo>
              <a:lnTo>
                <a:pt x="194548" y="729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C39AB-976E-415D-A66B-00DBDC4729ED}">
      <dsp:nvSpPr>
        <dsp:cNvPr id="0" name=""/>
        <dsp:cNvSpPr/>
      </dsp:nvSpPr>
      <dsp:spPr>
        <a:xfrm>
          <a:off x="389537" y="1361826"/>
          <a:ext cx="1556385" cy="972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Создание развивающей среды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028" y="1390317"/>
        <a:ext cx="1499403" cy="915758"/>
      </dsp:txXfrm>
    </dsp:sp>
    <dsp:sp modelId="{2078910F-E625-4A66-8AC3-B237927F2988}">
      <dsp:nvSpPr>
        <dsp:cNvPr id="0" name=""/>
        <dsp:cNvSpPr/>
      </dsp:nvSpPr>
      <dsp:spPr>
        <a:xfrm>
          <a:off x="194988" y="1118641"/>
          <a:ext cx="194548" cy="194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81"/>
              </a:lnTo>
              <a:lnTo>
                <a:pt x="194548" y="19454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3467F-1F0A-4700-9A30-AAAA1ACC50A7}">
      <dsp:nvSpPr>
        <dsp:cNvPr id="0" name=""/>
        <dsp:cNvSpPr/>
      </dsp:nvSpPr>
      <dsp:spPr>
        <a:xfrm>
          <a:off x="389537" y="2577752"/>
          <a:ext cx="1556385" cy="972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Экскурсии, наблюдения и др.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028" y="2606243"/>
        <a:ext cx="1499403" cy="915758"/>
      </dsp:txXfrm>
    </dsp:sp>
    <dsp:sp modelId="{7862B762-C9F3-47E3-89AE-6F92251835F7}">
      <dsp:nvSpPr>
        <dsp:cNvPr id="0" name=""/>
        <dsp:cNvSpPr/>
      </dsp:nvSpPr>
      <dsp:spPr>
        <a:xfrm>
          <a:off x="194988" y="1118641"/>
          <a:ext cx="194548" cy="316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07"/>
              </a:lnTo>
              <a:lnTo>
                <a:pt x="194548" y="3161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158F2-A3B4-4C26-9705-BBD23B4BD401}">
      <dsp:nvSpPr>
        <dsp:cNvPr id="0" name=""/>
        <dsp:cNvSpPr/>
      </dsp:nvSpPr>
      <dsp:spPr>
        <a:xfrm>
          <a:off x="389537" y="3793678"/>
          <a:ext cx="2495010" cy="972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Сбор фотоматериалов, иллюстраций , изготовление пособий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028" y="3822169"/>
        <a:ext cx="2438028" cy="915758"/>
      </dsp:txXfrm>
    </dsp:sp>
    <dsp:sp modelId="{DD52F5BF-3E40-4A55-B813-CBE308927128}">
      <dsp:nvSpPr>
        <dsp:cNvPr id="0" name=""/>
        <dsp:cNvSpPr/>
      </dsp:nvSpPr>
      <dsp:spPr>
        <a:xfrm>
          <a:off x="2981821" y="145900"/>
          <a:ext cx="1945481" cy="97274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0312" y="174391"/>
        <a:ext cx="1888499" cy="915758"/>
      </dsp:txXfrm>
    </dsp:sp>
    <dsp:sp modelId="{72574550-B56C-4EBA-8B9D-D904565A40E1}">
      <dsp:nvSpPr>
        <dsp:cNvPr id="0" name=""/>
        <dsp:cNvSpPr/>
      </dsp:nvSpPr>
      <dsp:spPr>
        <a:xfrm>
          <a:off x="3176369" y="1118641"/>
          <a:ext cx="194548" cy="72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55"/>
              </a:lnTo>
              <a:lnTo>
                <a:pt x="194548" y="729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60371-5CB4-4A8E-844D-86A946F7A8C0}">
      <dsp:nvSpPr>
        <dsp:cNvPr id="0" name=""/>
        <dsp:cNvSpPr/>
      </dsp:nvSpPr>
      <dsp:spPr>
        <a:xfrm>
          <a:off x="3370917" y="1361826"/>
          <a:ext cx="1556385" cy="9727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Беседы, наблюдения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9408" y="1390317"/>
        <a:ext cx="1499403" cy="915758"/>
      </dsp:txXfrm>
    </dsp:sp>
    <dsp:sp modelId="{0C27C85D-8E4B-4574-99CD-9EAD2BF96818}">
      <dsp:nvSpPr>
        <dsp:cNvPr id="0" name=""/>
        <dsp:cNvSpPr/>
      </dsp:nvSpPr>
      <dsp:spPr>
        <a:xfrm>
          <a:off x="3176369" y="1118641"/>
          <a:ext cx="194548" cy="194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81"/>
              </a:lnTo>
              <a:lnTo>
                <a:pt x="194548" y="19454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A108-3493-4595-BDF9-DF4A2374A718}">
      <dsp:nvSpPr>
        <dsp:cNvPr id="0" name=""/>
        <dsp:cNvSpPr/>
      </dsp:nvSpPr>
      <dsp:spPr>
        <a:xfrm>
          <a:off x="3370917" y="2577752"/>
          <a:ext cx="2658384" cy="9727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литературы, заучивание стихов, разгадывание загадок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9408" y="2606243"/>
        <a:ext cx="2601402" cy="915758"/>
      </dsp:txXfrm>
    </dsp:sp>
    <dsp:sp modelId="{D595E18C-469E-419A-9657-EA1D83353D0F}">
      <dsp:nvSpPr>
        <dsp:cNvPr id="0" name=""/>
        <dsp:cNvSpPr/>
      </dsp:nvSpPr>
      <dsp:spPr>
        <a:xfrm>
          <a:off x="3176369" y="1118641"/>
          <a:ext cx="194548" cy="316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07"/>
              </a:lnTo>
              <a:lnTo>
                <a:pt x="194548" y="3161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EF159-2F08-495D-9589-07C10D120C3B}">
      <dsp:nvSpPr>
        <dsp:cNvPr id="0" name=""/>
        <dsp:cNvSpPr/>
      </dsp:nvSpPr>
      <dsp:spPr>
        <a:xfrm>
          <a:off x="3370917" y="3793678"/>
          <a:ext cx="1556385" cy="9727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Разные виды игр (речевые, подвижные и др.)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9408" y="3822169"/>
        <a:ext cx="1499403" cy="915758"/>
      </dsp:txXfrm>
    </dsp:sp>
    <dsp:sp modelId="{CCC74753-322B-45AC-9DD5-36D24F08C966}">
      <dsp:nvSpPr>
        <dsp:cNvPr id="0" name=""/>
        <dsp:cNvSpPr/>
      </dsp:nvSpPr>
      <dsp:spPr>
        <a:xfrm>
          <a:off x="6126576" y="145900"/>
          <a:ext cx="1945481" cy="97274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5067" y="174391"/>
        <a:ext cx="1888499" cy="915758"/>
      </dsp:txXfrm>
    </dsp:sp>
    <dsp:sp modelId="{2CF92276-D16A-42F9-9D46-89E6432C32EC}">
      <dsp:nvSpPr>
        <dsp:cNvPr id="0" name=""/>
        <dsp:cNvSpPr/>
      </dsp:nvSpPr>
      <dsp:spPr>
        <a:xfrm>
          <a:off x="6321124" y="1118641"/>
          <a:ext cx="194548" cy="72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55"/>
              </a:lnTo>
              <a:lnTo>
                <a:pt x="194548" y="729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2C48E-D2DF-440A-A453-1C7C2F385562}">
      <dsp:nvSpPr>
        <dsp:cNvPr id="0" name=""/>
        <dsp:cNvSpPr/>
      </dsp:nvSpPr>
      <dsp:spPr>
        <a:xfrm>
          <a:off x="6515672" y="1361826"/>
          <a:ext cx="1836814" cy="9727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фотографий,  иллюстраций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4163" y="1390317"/>
        <a:ext cx="1779832" cy="915758"/>
      </dsp:txXfrm>
    </dsp:sp>
    <dsp:sp modelId="{2271B063-DB18-4743-A63F-617140C59F90}">
      <dsp:nvSpPr>
        <dsp:cNvPr id="0" name=""/>
        <dsp:cNvSpPr/>
      </dsp:nvSpPr>
      <dsp:spPr>
        <a:xfrm>
          <a:off x="6321124" y="1118641"/>
          <a:ext cx="194548" cy="194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81"/>
              </a:lnTo>
              <a:lnTo>
                <a:pt x="194548" y="19454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D117A-034F-474C-8E4B-33743D3DAC8C}">
      <dsp:nvSpPr>
        <dsp:cNvPr id="0" name=""/>
        <dsp:cNvSpPr/>
      </dsp:nvSpPr>
      <dsp:spPr>
        <a:xfrm>
          <a:off x="6515672" y="2577752"/>
          <a:ext cx="1833702" cy="9727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Рассматривание картины «Праздник елки в детском саду»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4163" y="2606243"/>
        <a:ext cx="1776720" cy="915758"/>
      </dsp:txXfrm>
    </dsp:sp>
    <dsp:sp modelId="{7AA94CBD-37C0-4E54-B78B-05D4E0957D33}">
      <dsp:nvSpPr>
        <dsp:cNvPr id="0" name=""/>
        <dsp:cNvSpPr/>
      </dsp:nvSpPr>
      <dsp:spPr>
        <a:xfrm>
          <a:off x="6321124" y="1118641"/>
          <a:ext cx="194548" cy="316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407"/>
              </a:lnTo>
              <a:lnTo>
                <a:pt x="194548" y="3161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87290-5EB1-4A15-B8CB-8F184C385222}">
      <dsp:nvSpPr>
        <dsp:cNvPr id="0" name=""/>
        <dsp:cNvSpPr/>
      </dsp:nvSpPr>
      <dsp:spPr>
        <a:xfrm>
          <a:off x="6515672" y="3793678"/>
          <a:ext cx="1830091" cy="9727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Просмотр мультфильмов про новый год, елку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4163" y="3822169"/>
        <a:ext cx="1773109" cy="915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1A2F9-9D4D-4E74-84DA-CF2CFD27AECE}">
      <dsp:nvSpPr>
        <dsp:cNvPr id="0" name=""/>
        <dsp:cNvSpPr/>
      </dsp:nvSpPr>
      <dsp:spPr>
        <a:xfrm>
          <a:off x="1955407" y="538480"/>
          <a:ext cx="3675046" cy="367504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788A0-D5A0-4871-A35F-AC0B2857A01D}">
      <dsp:nvSpPr>
        <dsp:cNvPr id="0" name=""/>
        <dsp:cNvSpPr/>
      </dsp:nvSpPr>
      <dsp:spPr>
        <a:xfrm>
          <a:off x="1955407" y="538480"/>
          <a:ext cx="3675046" cy="367504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B11C5-3E3E-4681-826D-80D8D7AC9BA9}">
      <dsp:nvSpPr>
        <dsp:cNvPr id="0" name=""/>
        <dsp:cNvSpPr/>
      </dsp:nvSpPr>
      <dsp:spPr>
        <a:xfrm>
          <a:off x="1955407" y="538480"/>
          <a:ext cx="3675046" cy="367504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BCC0A-6EB0-4018-A882-B79DA4A8E6C7}">
      <dsp:nvSpPr>
        <dsp:cNvPr id="0" name=""/>
        <dsp:cNvSpPr/>
      </dsp:nvSpPr>
      <dsp:spPr>
        <a:xfrm>
          <a:off x="1955407" y="538480"/>
          <a:ext cx="3675046" cy="367504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F7533-D9FC-4D50-9304-1928BA8BC718}">
      <dsp:nvSpPr>
        <dsp:cNvPr id="0" name=""/>
        <dsp:cNvSpPr/>
      </dsp:nvSpPr>
      <dsp:spPr>
        <a:xfrm>
          <a:off x="1955407" y="538480"/>
          <a:ext cx="3675046" cy="367504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97D24-B515-48BB-97A2-D2D43F7BD504}">
      <dsp:nvSpPr>
        <dsp:cNvPr id="0" name=""/>
        <dsp:cNvSpPr/>
      </dsp:nvSpPr>
      <dsp:spPr>
        <a:xfrm>
          <a:off x="2787586" y="1713193"/>
          <a:ext cx="2010687" cy="132562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2044" y="1907326"/>
        <a:ext cx="1421771" cy="937355"/>
      </dsp:txXfrm>
    </dsp:sp>
    <dsp:sp modelId="{D9601A92-5A91-43B1-AE0F-25053A7875D8}">
      <dsp:nvSpPr>
        <dsp:cNvPr id="0" name=""/>
        <dsp:cNvSpPr/>
      </dsp:nvSpPr>
      <dsp:spPr>
        <a:xfrm>
          <a:off x="2974972" y="-114133"/>
          <a:ext cx="1635916" cy="139052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4546" y="89505"/>
        <a:ext cx="1156768" cy="983251"/>
      </dsp:txXfrm>
    </dsp:sp>
    <dsp:sp modelId="{57375262-60E8-4853-99E4-E461834CFB79}">
      <dsp:nvSpPr>
        <dsp:cNvPr id="0" name=""/>
        <dsp:cNvSpPr/>
      </dsp:nvSpPr>
      <dsp:spPr>
        <a:xfrm>
          <a:off x="4667272" y="1058523"/>
          <a:ext cx="1665368" cy="15256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 группы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1159" y="1281952"/>
        <a:ext cx="1177594" cy="1078809"/>
      </dsp:txXfrm>
    </dsp:sp>
    <dsp:sp modelId="{E06F5696-1362-4C9C-85B0-9ACB72D8A21E}">
      <dsp:nvSpPr>
        <dsp:cNvPr id="0" name=""/>
        <dsp:cNvSpPr/>
      </dsp:nvSpPr>
      <dsp:spPr>
        <a:xfrm>
          <a:off x="4049519" y="3083195"/>
          <a:ext cx="1596821" cy="1489782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3368" y="3301369"/>
        <a:ext cx="1129123" cy="1053434"/>
      </dsp:txXfrm>
    </dsp:sp>
    <dsp:sp modelId="{706B07A9-DEEB-40C8-922D-DCF2BC3FD7BB}">
      <dsp:nvSpPr>
        <dsp:cNvPr id="0" name=""/>
        <dsp:cNvSpPr/>
      </dsp:nvSpPr>
      <dsp:spPr>
        <a:xfrm>
          <a:off x="1899920" y="3077544"/>
          <a:ext cx="1676018" cy="150108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листы д/с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5367" y="3297373"/>
        <a:ext cx="1185124" cy="1061426"/>
      </dsp:txXfrm>
    </dsp:sp>
    <dsp:sp modelId="{C5542756-9A73-4C75-BC19-10119F72F1CF}">
      <dsp:nvSpPr>
        <dsp:cNvPr id="0" name=""/>
        <dsp:cNvSpPr/>
      </dsp:nvSpPr>
      <dsp:spPr>
        <a:xfrm>
          <a:off x="1251863" y="1058523"/>
          <a:ext cx="1668081" cy="152566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Учрежде-ния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социума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148" y="1281952"/>
        <a:ext cx="1179511" cy="1078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6C168-F153-45E7-86F1-A2E82E8592F7}">
      <dsp:nvSpPr>
        <dsp:cNvPr id="0" name=""/>
        <dsp:cNvSpPr/>
      </dsp:nvSpPr>
      <dsp:spPr>
        <a:xfrm>
          <a:off x="0" y="3794296"/>
          <a:ext cx="8085584" cy="124537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Ближайший социум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94296"/>
        <a:ext cx="8085584" cy="672501"/>
      </dsp:txXfrm>
    </dsp:sp>
    <dsp:sp modelId="{A1B8080D-802A-4123-B86E-008EF63764E0}">
      <dsp:nvSpPr>
        <dsp:cNvPr id="0" name=""/>
        <dsp:cNvSpPr/>
      </dsp:nvSpPr>
      <dsp:spPr>
        <a:xfrm>
          <a:off x="0" y="4441890"/>
          <a:ext cx="8085584" cy="5728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конкурсах, выставках, акциях и фестивалях различного уровня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41890"/>
        <a:ext cx="8085584" cy="572871"/>
      </dsp:txXfrm>
    </dsp:sp>
    <dsp:sp modelId="{BCA886D8-42AC-4310-B6F3-FA8DCAA2CE86}">
      <dsp:nvSpPr>
        <dsp:cNvPr id="0" name=""/>
        <dsp:cNvSpPr/>
      </dsp:nvSpPr>
      <dsp:spPr>
        <a:xfrm rot="10800000">
          <a:off x="0" y="1897593"/>
          <a:ext cx="8085584" cy="1915383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1897593"/>
        <a:ext cx="8085584" cy="672299"/>
      </dsp:txXfrm>
    </dsp:sp>
    <dsp:sp modelId="{B5F5AB6B-856E-4E38-AA93-C4FE190FBFCC}">
      <dsp:nvSpPr>
        <dsp:cNvPr id="0" name=""/>
        <dsp:cNvSpPr/>
      </dsp:nvSpPr>
      <dsp:spPr>
        <a:xfrm>
          <a:off x="0" y="2569893"/>
          <a:ext cx="8085584" cy="572699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детьми в соответствии с темой проекта (изостудия, физкультурные развлечения и т.д.)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69893"/>
        <a:ext cx="8085584" cy="572699"/>
      </dsp:txXfrm>
    </dsp:sp>
    <dsp:sp modelId="{70CB0D99-A038-4A08-85D4-96C8D920F003}">
      <dsp:nvSpPr>
        <dsp:cNvPr id="0" name=""/>
        <dsp:cNvSpPr/>
      </dsp:nvSpPr>
      <dsp:spPr>
        <a:xfrm rot="10800000">
          <a:off x="0" y="890"/>
          <a:ext cx="8085584" cy="191538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890"/>
        <a:ext cx="8085584" cy="672299"/>
      </dsp:txXfrm>
    </dsp:sp>
    <dsp:sp modelId="{E38D029C-FDCB-4EE2-BB61-E2C49EE3BC18}">
      <dsp:nvSpPr>
        <dsp:cNvPr id="0" name=""/>
        <dsp:cNvSpPr/>
      </dsp:nvSpPr>
      <dsp:spPr>
        <a:xfrm>
          <a:off x="0" y="673190"/>
          <a:ext cx="8085584" cy="57269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Проектные мероприятия (семейные экскурсии по городу, подготовка творческих работ для участия в конкурсах, участие в праздниках и акциях и т.д.)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73190"/>
        <a:ext cx="8085584" cy="572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62213-9D48-443F-AC0D-D665FDB4D62B}">
      <dsp:nvSpPr>
        <dsp:cNvPr id="0" name=""/>
        <dsp:cNvSpPr/>
      </dsp:nvSpPr>
      <dsp:spPr>
        <a:xfrm>
          <a:off x="0" y="0"/>
          <a:ext cx="7152456" cy="46800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Риски проекта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6" y="22846"/>
        <a:ext cx="7106764" cy="422308"/>
      </dsp:txXfrm>
    </dsp:sp>
    <dsp:sp modelId="{F515FE0F-17DB-4C6A-8961-805A3D1BE4F5}">
      <dsp:nvSpPr>
        <dsp:cNvPr id="0" name=""/>
        <dsp:cNvSpPr/>
      </dsp:nvSpPr>
      <dsp:spPr>
        <a:xfrm>
          <a:off x="0" y="474355"/>
          <a:ext cx="7152456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Низкий уровень познавательной активности и инфантилизм родителей.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Низкий  уровень педагогической компетентности  родителей</a:t>
          </a: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74355"/>
        <a:ext cx="7152456" cy="1449000"/>
      </dsp:txXfrm>
    </dsp:sp>
    <dsp:sp modelId="{82F89DE3-41B8-4247-8D07-3F4A8A655181}">
      <dsp:nvSpPr>
        <dsp:cNvPr id="0" name=""/>
        <dsp:cNvSpPr/>
      </dsp:nvSpPr>
      <dsp:spPr>
        <a:xfrm>
          <a:off x="0" y="1923355"/>
          <a:ext cx="7152456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Меры по минимизации рисков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6" y="1946201"/>
        <a:ext cx="7106764" cy="422308"/>
      </dsp:txXfrm>
    </dsp:sp>
    <dsp:sp modelId="{2BAA5451-99BB-47FA-B1BC-9FE491E7FFF9}">
      <dsp:nvSpPr>
        <dsp:cNvPr id="0" name=""/>
        <dsp:cNvSpPr/>
      </dsp:nvSpPr>
      <dsp:spPr>
        <a:xfrm>
          <a:off x="0" y="2391355"/>
          <a:ext cx="7152456" cy="244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Пополнение РППС в группе пособиями, активизирующими познавательную активность детей.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информационного поля в приемной.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Активизация родителей  на участие в мероприятиях проекта и повседневной жизни д/с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91355"/>
        <a:ext cx="7152456" cy="244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1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0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5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51A5-C189-4E8D-AFAF-FF0C822F0D1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FF98-9FDE-49F1-9183-ED5416531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0.wdp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9.jpe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89032" cy="6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0472" y="1052736"/>
            <a:ext cx="702455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Детско –взрослый проект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кологической направленности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«ЁЛОЧКА – КРАСАВИЦА»</a:t>
            </a: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руппа компенсирующей направленности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Пугина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О.А, учитель-дефектолог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80469" y1="19565" x2="80469" y2="19565"/>
                        <a14:backgroundMark x1="14063" y1="16087" x2="14063" y2="16087"/>
                        <a14:backgroundMark x1="9375" y1="91739" x2="9375" y2="91739"/>
                        <a14:backgroundMark x1="89844" y1="90000" x2="8984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9" y="2492896"/>
            <a:ext cx="26600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3903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11" y="842577"/>
            <a:ext cx="3456382" cy="259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905" y="821524"/>
            <a:ext cx="3473098" cy="260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71077"/>
            <a:ext cx="2695061" cy="2021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758" y="4077523"/>
            <a:ext cx="370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елкой в разное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года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382" y="4085216"/>
            <a:ext cx="1898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аблюдений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61" y="392799"/>
            <a:ext cx="2600764" cy="34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1785" r="12280" b="5477"/>
          <a:stretch/>
        </p:blipFill>
        <p:spPr>
          <a:xfrm>
            <a:off x="533722" y="457335"/>
            <a:ext cx="4470326" cy="34757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7960"/>
            <a:ext cx="4392488" cy="329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5212" y="1484784"/>
            <a:ext cx="2445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Ширма -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раскладушка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797" y="4221088"/>
            <a:ext cx="2971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«Зимой и летом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дним цветом…»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5" y="1882739"/>
            <a:ext cx="4077905" cy="3058429"/>
          </a:xfrm>
        </p:spPr>
      </p:pic>
      <p:sp>
        <p:nvSpPr>
          <p:cNvPr id="3" name="TextBox 2"/>
          <p:cNvSpPr txBox="1"/>
          <p:nvPr/>
        </p:nvSpPr>
        <p:spPr>
          <a:xfrm>
            <a:off x="1331640" y="4941168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еловых веточек в группу: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бследование с помощью разных рецепторов, начало эксперимента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(что произойдет с иголками, если елка будет стоять в группе) 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17" y="1884196"/>
            <a:ext cx="4075963" cy="3056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1311151"/>
            <a:ext cx="561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36" y="1772816"/>
            <a:ext cx="4343152" cy="325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054777"/>
            <a:ext cx="561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0" y="1772816"/>
            <a:ext cx="4343151" cy="32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704523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716016" cy="3537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7937" y="1457489"/>
            <a:ext cx="1831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игрушек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бросового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6116" y="4370284"/>
            <a:ext cx="2455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елочки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картона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5" y="926768"/>
            <a:ext cx="3315450" cy="24865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6" y="726388"/>
            <a:ext cx="3987525" cy="299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024336" cy="2268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4005064"/>
            <a:ext cx="529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«Разложи ёлочки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по-порядку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ёлочку»,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«Прятки»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19" y="1988840"/>
            <a:ext cx="5169128" cy="3876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575" y="1383159"/>
            <a:ext cx="640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 – развивающая деятельность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5"/>
            <a:ext cx="3714379" cy="2785785"/>
          </a:xfrm>
        </p:spPr>
      </p:pic>
      <p:sp>
        <p:nvSpPr>
          <p:cNvPr id="5" name="TextBox 4"/>
          <p:cNvSpPr txBox="1"/>
          <p:nvPr/>
        </p:nvSpPr>
        <p:spPr>
          <a:xfrm>
            <a:off x="1164267" y="3212976"/>
            <a:ext cx="7296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                 мастерская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рлпгл\Downloads\2017-12-05 16-23-0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44" y="3933056"/>
            <a:ext cx="3775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95" y="404663"/>
            <a:ext cx="3618369" cy="2713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360375" cy="2520281"/>
          </a:xfrm>
          <a:prstGeom prst="rect">
            <a:avLst/>
          </a:prstGeom>
        </p:spPr>
      </p:pic>
      <p:pic>
        <p:nvPicPr>
          <p:cNvPr id="1026" name="Picture 2" descr="http://img1.liveinternet.ru/images/attach/b/4/103/773/103773915__1_DD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503">
            <a:off x="3636397" y="2510700"/>
            <a:ext cx="1852112" cy="24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742656" cy="35569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54" y="2920142"/>
            <a:ext cx="4077490" cy="3058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313765"/>
            <a:ext cx="1887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Ёлочек,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695" y="3861048"/>
            <a:ext cx="31012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сделанных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из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бросового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65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9454" y="1280005"/>
            <a:ext cx="475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               пособие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«Ель»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9" y="1745520"/>
            <a:ext cx="3910699" cy="2933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5" b="30159"/>
          <a:stretch/>
        </p:blipFill>
        <p:spPr>
          <a:xfrm>
            <a:off x="4502656" y="2947299"/>
            <a:ext cx="4356902" cy="30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914" y="980728"/>
            <a:ext cx="336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3998"/>
              </p:ext>
            </p:extLst>
          </p:nvPr>
        </p:nvGraphicFramePr>
        <p:xfrm>
          <a:off x="467544" y="1628800"/>
          <a:ext cx="8280920" cy="489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Познавательно-исследовательский с элементами творчества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57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0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Долгосрочный (в течение года)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0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реализации проекта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09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системы мероприятий по формированию у детей с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ЗПР и НИ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представлений о природе родного края и привитию экологической культуры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6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реализации проекта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системы мероприятий по формированию у детей представлений об объекте  природы родного края, ели (в окружающей среде и дикой природе)  и природоохранной деятельности человека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06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образовательных отношений по реализации проекта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группы и специалисты детского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сада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(законные представители)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3" y="548680"/>
            <a:ext cx="4025421" cy="30190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067944" cy="3050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8281" y="1052736"/>
            <a:ext cx="44910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Агитационные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114" y="4149080"/>
            <a:ext cx="3389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«Берегите елочку – 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еленую иголочку!»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7enazametku.ru/Otkrytki/thank/images/spasibo-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35" y="2760814"/>
            <a:ext cx="5126263" cy="13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052736"/>
            <a:ext cx="336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772816"/>
            <a:ext cx="698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предпосылок и закладка первоначальных основ экологического мироощущения, а также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бережного отношения к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природе родного края, стремления бережно относиться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ней, сохранять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умножать</a:t>
            </a:r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23" y="4906034"/>
            <a:ext cx="7621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Е.А.Екжанова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«Коррекционно-развивающее обучение и воспитание», </a:t>
            </a:r>
          </a:p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О.В.Толстикова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«Мы живем на Урале»)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9914" y="908720"/>
            <a:ext cx="336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412776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коррекции ВПФ, эмоциональной сферы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развитию познавательного интереса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умения узнавать и называть части строения ели,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отличительные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ели от других деревьев;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первоначальные умения и навыки экологически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грамотного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поведения детей в природе;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представления о взаимосвязях растений (ели)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животных;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  способствовать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развитию творческих способностей детей;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представителей), как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участников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образовательных отношений, в процесс реализации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бережное отношение к хвойным деревьям, желание сохранить их в ближайшем окружении: на участке детского сада,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скверах        и парках               города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1" y="104402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Методы      реализации проекта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9094636"/>
              </p:ext>
            </p:extLst>
          </p:nvPr>
        </p:nvGraphicFramePr>
        <p:xfrm>
          <a:off x="539552" y="1685032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0608847"/>
              </p:ext>
            </p:extLst>
          </p:nvPr>
        </p:nvGraphicFramePr>
        <p:xfrm>
          <a:off x="1235968" y="1628800"/>
          <a:ext cx="75845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1770" y="980728"/>
            <a:ext cx="416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предполагает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8574391"/>
              </p:ext>
            </p:extLst>
          </p:nvPr>
        </p:nvGraphicFramePr>
        <p:xfrm>
          <a:off x="590872" y="1340769"/>
          <a:ext cx="80855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184" y="694437"/>
            <a:ext cx="29209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2773927"/>
              </p:ext>
            </p:extLst>
          </p:nvPr>
        </p:nvGraphicFramePr>
        <p:xfrm>
          <a:off x="1596008" y="1124744"/>
          <a:ext cx="71524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zimnii-fon-dlya-prezentacii-15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1" y="-27384"/>
            <a:ext cx="9163091" cy="6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0777" y="113475"/>
            <a:ext cx="408618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чего все началось?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48582"/>
            <a:ext cx="3124916" cy="2272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26332" y="4581128"/>
            <a:ext cx="207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«трех вопросов»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.easyfreeclipart.com/277/question-mark-icon-clip-art-at-clkercom-vector-online-2773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3" y="4437112"/>
            <a:ext cx="779849" cy="11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8" y="698250"/>
            <a:ext cx="3641000" cy="273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694" y="3413355"/>
            <a:ext cx="270670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 в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«дружном кружочке»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2928866" cy="219665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9133637">
            <a:off x="7460658" y="2114184"/>
            <a:ext cx="576064" cy="1066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50521" y="3068960"/>
            <a:ext cx="434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«Ель»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экологической тропинке группы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583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пугина</dc:creator>
  <cp:lastModifiedBy>Даша</cp:lastModifiedBy>
  <cp:revision>88</cp:revision>
  <dcterms:created xsi:type="dcterms:W3CDTF">2017-12-13T05:02:50Z</dcterms:created>
  <dcterms:modified xsi:type="dcterms:W3CDTF">2023-03-30T17:53:16Z</dcterms:modified>
</cp:coreProperties>
</file>