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7" r:id="rId5"/>
    <p:sldId id="265" r:id="rId6"/>
    <p:sldId id="272" r:id="rId7"/>
    <p:sldId id="268" r:id="rId8"/>
    <p:sldId id="270" r:id="rId9"/>
    <p:sldId id="258" r:id="rId10"/>
    <p:sldId id="260" r:id="rId11"/>
    <p:sldId id="269" r:id="rId12"/>
    <p:sldId id="273" r:id="rId13"/>
    <p:sldId id="26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dn.fishki.net/upload/post/201407/22/1287117/91ef46a7a260b3dace8dd0404156959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dn.fishki.net/upload/post/201407/22/1287117/6b2e3d02a5539c3ca286b0174e559563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dn.fishki.net/upload/post/201407/22/1287117/dd3aa307bfb4afe532459ee98403205d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dn.fishki.net/upload/post/201407/22/1287117/b7b6810778bd81f8cd8553be80140e0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dn.fishki.net/upload/post/201407/22/1287117/6dd1e02205c83f2a03145bd0f84bd5fc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dn.fishki.net/upload/post/201407/22/1287117/80d02703e73d741a80e843a6da00ba7b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252658"/>
          </a:xfrm>
        </p:spPr>
        <p:txBody>
          <a:bodyPr/>
          <a:lstStyle/>
          <a:p>
            <a:pPr algn="ctr"/>
            <a:r>
              <a:rPr lang="ru-RU" dirty="0" smtClean="0"/>
              <a:t>ООД в старшей группе </a:t>
            </a:r>
            <a:br>
              <a:rPr lang="ru-RU" dirty="0" smtClean="0"/>
            </a:br>
            <a:r>
              <a:rPr lang="ru-RU" dirty="0" smtClean="0"/>
              <a:t>НОРВЕГИЯ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МБДОУ «Параньгинский детский сад </a:t>
            </a:r>
            <a:r>
              <a:rPr lang="ru-RU" dirty="0" smtClean="0"/>
              <a:t>№3 </a:t>
            </a:r>
            <a:r>
              <a:rPr lang="ru-RU" smtClean="0"/>
              <a:t>«</a:t>
            </a:r>
            <a:r>
              <a:rPr lang="ru-RU" smtClean="0"/>
              <a:t>Колокольчик</a:t>
            </a:r>
            <a:r>
              <a:rPr lang="ru-RU" smtClean="0"/>
              <a:t>»</a:t>
            </a:r>
            <a:endParaRPr lang="ru-RU" dirty="0" smtClean="0"/>
          </a:p>
          <a:p>
            <a:r>
              <a:rPr lang="ru-RU" dirty="0" smtClean="0"/>
              <a:t>Музыкальный руководитель: Рахматуллина Н.Н.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Норвегия - волшебная страна красоты природы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norwegian-sea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68" r="59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\Desktop\norwegian-sea-2.jpg"/>
          <p:cNvPicPr>
            <a:picLocks noChangeAspect="1" noChangeArrowheads="1"/>
          </p:cNvPicPr>
          <p:nvPr/>
        </p:nvPicPr>
        <p:blipFill>
          <a:blip r:embed="rId2"/>
          <a:srcRect l="5468" r="5908"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ООД в СТАРШЕЙ ГРУППЕ Э.Григ. папка (3)\природа Норвегии\prirod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Норвегия - волшебная страна красоты природы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Норвегия - волшебная страна красоты природы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358114" cy="128588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Норвегия - волшебная страна красоты природы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ООД в СТАРШЕЙ ГРУППЕ Э.Григ. папка (3)\природа Норвегии\priro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Норвегия - волшебная страна красоты природы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Норвегия природа\5648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ООД в СТАРШЕЙ ГРУППЕ Э.Григ. папка (3)\природа Норвегии\priroda1-768x5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Норвегия природа\32197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Норвегия природа\54637a952586c9d50bb07763077136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Норвегия - волшебная страна красоты природы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20</Words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ООД в старшей группе  НОРВЕГИЯ   </vt:lpstr>
      <vt:lpstr>     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2021-03-23T18:08:09Z</dcterms:created>
  <dcterms:modified xsi:type="dcterms:W3CDTF">2023-11-28T16:59:31Z</dcterms:modified>
</cp:coreProperties>
</file>