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98" r:id="rId6"/>
    <p:sldId id="262" r:id="rId7"/>
    <p:sldId id="296" r:id="rId8"/>
    <p:sldId id="306" r:id="rId9"/>
    <p:sldId id="307" r:id="rId10"/>
    <p:sldId id="297" r:id="rId11"/>
    <p:sldId id="299" r:id="rId12"/>
    <p:sldId id="288" r:id="rId13"/>
    <p:sldId id="302" r:id="rId14"/>
    <p:sldId id="304" r:id="rId15"/>
    <p:sldId id="305" r:id="rId16"/>
    <p:sldId id="313" r:id="rId17"/>
    <p:sldId id="314" r:id="rId18"/>
    <p:sldId id="315" r:id="rId19"/>
    <p:sldId id="316" r:id="rId20"/>
    <p:sldId id="317" r:id="rId21"/>
    <p:sldId id="295" r:id="rId22"/>
    <p:sldId id="308" r:id="rId23"/>
    <p:sldId id="309" r:id="rId24"/>
    <p:sldId id="310" r:id="rId25"/>
    <p:sldId id="311" r:id="rId26"/>
    <p:sldId id="312" r:id="rId27"/>
    <p:sldId id="268" r:id="rId28"/>
    <p:sldId id="269" r:id="rId29"/>
    <p:sldId id="285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D3D5FD0-6B9C-484D-AB6D-5313D51CA775}">
          <p14:sldIdLst>
            <p14:sldId id="256"/>
            <p14:sldId id="257"/>
            <p14:sldId id="258"/>
            <p14:sldId id="259"/>
            <p14:sldId id="298"/>
            <p14:sldId id="262"/>
            <p14:sldId id="296"/>
            <p14:sldId id="306"/>
            <p14:sldId id="307"/>
            <p14:sldId id="297"/>
            <p14:sldId id="299"/>
          </p14:sldIdLst>
        </p14:section>
        <p14:section name="Раздел без заголовка" id="{1103C0CA-D03E-461D-BCE6-B4BC00D90439}">
          <p14:sldIdLst>
            <p14:sldId id="288"/>
            <p14:sldId id="302"/>
            <p14:sldId id="304"/>
            <p14:sldId id="305"/>
            <p14:sldId id="313"/>
            <p14:sldId id="314"/>
            <p14:sldId id="315"/>
            <p14:sldId id="316"/>
            <p14:sldId id="317"/>
            <p14:sldId id="295"/>
            <p14:sldId id="308"/>
            <p14:sldId id="309"/>
            <p14:sldId id="310"/>
            <p14:sldId id="311"/>
            <p14:sldId id="312"/>
            <p14:sldId id="268"/>
            <p14:sldId id="269"/>
            <p14:sldId id="2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339933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27" autoAdjust="0"/>
    <p:restoredTop sz="77528" autoAdjust="0"/>
  </p:normalViewPr>
  <p:slideViewPr>
    <p:cSldViewPr>
      <p:cViewPr varScale="1">
        <p:scale>
          <a:sx n="67" d="100"/>
          <a:sy n="67" d="100"/>
        </p:scale>
        <p:origin x="183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F41D06-FF8A-45A0-84F6-49D493960389}" type="datetimeFigureOut">
              <a:rPr lang="ru-RU" smtClean="0"/>
              <a:pPr/>
              <a:t>06.10.2021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026EC8-A423-48F8-AF93-9449F3D22F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3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угадай\Синий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5375" y="6500813"/>
            <a:ext cx="16732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4282" y="1214422"/>
            <a:ext cx="8572560" cy="5286412"/>
          </a:xfrm>
          <a:prstGeom prst="roundRect">
            <a:avLst/>
          </a:prstGeom>
          <a:solidFill>
            <a:srgbClr val="99FF99">
              <a:alpha val="65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14282" y="1214422"/>
            <a:ext cx="8572560" cy="5286412"/>
          </a:xfrm>
          <a:prstGeom prst="roundRect">
            <a:avLst/>
          </a:prstGeom>
          <a:solidFill>
            <a:srgbClr val="99FF99">
              <a:alpha val="65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14282" y="1214422"/>
            <a:ext cx="8572560" cy="5286412"/>
          </a:xfrm>
          <a:prstGeom prst="roundRect">
            <a:avLst/>
          </a:prstGeom>
          <a:solidFill>
            <a:srgbClr val="99FF99">
              <a:alpha val="65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g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gi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gi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357188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C18673D-69F5-49B3-8867-7A5644316FB1}" type="datetimeFigureOut">
              <a:rPr lang="ru-RU"/>
              <a:pPr>
                <a:defRPr/>
              </a:pPr>
              <a:t>06.10.2021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6B72614-551E-4EEC-B7FA-77219B7884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6" descr="C:\Documents and Settings\Admin\Мои документы\Мои рисунки\Анимашки\Бабочки жучки и т п\borb30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15250" y="0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6" descr="C:\Documents and Settings\Admin\Мои документы\Мои рисунки\Анимашки\Бабочки жучки и т п\borb30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00938" y="4643438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2" descr="C:\Documents and Settings\Admin\Мои документы\Мои рисунки\Анимашки\цветочки\cvetok42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714750" y="5186363"/>
            <a:ext cx="2000250" cy="167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5" descr="C:\Documents and Settings\Admin\Мои документы\Мои рисунки\Анимашки\Бабочки жучки и т п\166.gif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43563" y="5783263"/>
            <a:ext cx="1362075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2" descr="C:\Documents and Settings\Admin\Мои документы\Мои рисунки\Анимашки\цветочки\cvetok42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86688" y="6000750"/>
            <a:ext cx="10255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4" descr="C:\Documents and Settings\Admin\Мои документы\Мои рисунки\Анимашки\Бабочки жучки и т п\166.gif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28875" y="5726113"/>
            <a:ext cx="1433513" cy="113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2" descr="C:\Documents and Settings\Admin\Мои документы\Мои рисунки\Анимашки\цветочки\cvetok42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42875" y="6072188"/>
            <a:ext cx="941388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ransition>
    <p:strips dir="r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ctrTitle"/>
          </p:nvPr>
        </p:nvSpPr>
        <p:spPr>
          <a:xfrm>
            <a:off x="714348" y="714356"/>
            <a:ext cx="7772400" cy="221457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МБДОУ «Детский сад общеразвивающего вида 28»</a:t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600" dirty="0"/>
            </a:br>
            <a:br>
              <a:rPr lang="ru-RU" sz="3600" dirty="0">
                <a:solidFill>
                  <a:srgbClr val="FF0000"/>
                </a:solidFill>
              </a:rPr>
            </a:br>
            <a:r>
              <a:rPr lang="ru-RU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b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«КАК ЗВЕРИ ГОТОВЯТСЯ К ЗИМЕ</a:t>
            </a:r>
            <a:r>
              <a:rPr lang="ru-RU" sz="2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                                        СТАРШАЯ </a:t>
            </a:r>
            <a:r>
              <a:rPr lang="ru-RU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</a:t>
            </a:r>
            <a:br>
              <a:rPr lang="ru-RU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4214818"/>
            <a:ext cx="6500858" cy="1500198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Воспитатели: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Душкина Екатерина Владимировна                                                             Михайлова </a:t>
            </a:r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Елена Анатольевна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старшая группа №8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1934" y="5715016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Воронеж 2021</a:t>
            </a:r>
          </a:p>
        </p:txBody>
      </p:sp>
    </p:spTree>
  </p:cSld>
  <p:clrMapOvr>
    <a:masterClrMapping/>
  </p:clrMapOvr>
  <p:transition>
    <p:strips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1"/>
          <p:cNvSpPr>
            <a:spLocks noGrp="1"/>
          </p:cNvSpPr>
          <p:nvPr>
            <p:ph idx="1"/>
          </p:nvPr>
        </p:nvSpPr>
        <p:spPr>
          <a:xfrm>
            <a:off x="500034" y="2143116"/>
            <a:ext cx="8229629" cy="3071834"/>
          </a:xfrm>
        </p:spPr>
        <p:txBody>
          <a:bodyPr/>
          <a:lstStyle/>
          <a:p>
            <a:pPr algn="ctr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Срок реализации– Недельный ( последняя неделя Сентября).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/>
          </a:p>
          <a:p>
            <a:pPr algn="ctr">
              <a:buNone/>
            </a:pPr>
            <a:r>
              <a:rPr lang="ru-RU" b="1" dirty="0">
                <a:solidFill>
                  <a:srgbClr val="C00000"/>
                </a:solidFill>
              </a:rPr>
              <a:t>Участники проекта – дети 5-6 лет, родители</a:t>
            </a:r>
            <a:endParaRPr lang="ru-RU" dirty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10243" name="Заголовок 2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143000"/>
          </a:xfrm>
        </p:spPr>
        <p:txBody>
          <a:bodyPr/>
          <a:lstStyle/>
          <a:p>
            <a:r>
              <a:rPr lang="ru-RU" sz="3600" b="1" dirty="0">
                <a:solidFill>
                  <a:srgbClr val="7030A0"/>
                </a:solidFill>
              </a:rPr>
              <a:t>    Вид проекта – познавательный</a:t>
            </a:r>
            <a:br>
              <a:rPr lang="ru-RU" sz="3600" dirty="0">
                <a:solidFill>
                  <a:srgbClr val="7030A0"/>
                </a:solidFill>
              </a:rPr>
            </a:br>
            <a:endParaRPr lang="ru-RU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strips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214290"/>
            <a:ext cx="70723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Актуальность: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A06C0C-FAD8-4D6F-A673-AD5E8672D37A}"/>
              </a:ext>
            </a:extLst>
          </p:cNvPr>
          <p:cNvSpPr txBox="1"/>
          <p:nvPr/>
        </p:nvSpPr>
        <p:spPr>
          <a:xfrm>
            <a:off x="928662" y="1539960"/>
            <a:ext cx="6142947" cy="3768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 В НЕДОСТАТОЧНОЙ СТЕПЕНИ ИМЕЮТ ПРЕДСТАВЛЕНИЕ ОБ ОБРАЗЕ ЖИЗНИ, ПОВАДКАХ, ПИТАНИИ И ЖИЛИЩАХ ДИКИХ ЖИВОТНЫХ НАШИХ ЛЕСОВ. О ТОМ, КАК ОНИ ГОТОВЯТСЯ К ЗИМЕ В ЛЕСУ.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214290"/>
            <a:ext cx="814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8E82EB-BDB3-4305-B156-E466C414A857}"/>
              </a:ext>
            </a:extLst>
          </p:cNvPr>
          <p:cNvSpPr txBox="1"/>
          <p:nvPr/>
        </p:nvSpPr>
        <p:spPr>
          <a:xfrm>
            <a:off x="2357202" y="682290"/>
            <a:ext cx="6215325" cy="4211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ЦЕЛЬ ПРОЕКТА:</a:t>
            </a:r>
            <a:endParaRPr lang="ru-RU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cap="small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обогащение представления детей 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диких животных.</a:t>
            </a:r>
            <a:endParaRPr lang="ru-RU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СОВЕРШЕНСТВОВАНИЕ УМЕНИЯ ВЫДЕЛЯТЬ ХАРАКТЕРНЫЕ ПРИЗНАКИ ПРЕДСТАВИТЕЛЕЙ ДИКИХ ЖИВОТНЫХ, ПРАВИЛЬНО НАЗЫВАТЬ</a:t>
            </a:r>
            <a:endParaRPr lang="ru-RU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 ДЕТЁНЫШЕЙ. </a:t>
            </a:r>
            <a:endParaRPr lang="ru-RU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ИНТЕРЕСА К ЖИВОЙ ПРИРОДЕ, ЭМОЦИОНАЛЬНОЙ ОТЗЫВЧИВОСТИ.</a:t>
            </a:r>
            <a:endParaRPr lang="ru-RU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ПОЗНАВАТЕЛЬНЫХ И ТВОРЧЕСКИХ СПОСОБНОСТЕЙ ДЕТЕЙ В ПРОЦЕССЕ ПРОЕКТА.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trips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25" y="-171450"/>
            <a:ext cx="9001125" cy="1143000"/>
          </a:xfrm>
        </p:spPr>
        <p:txBody>
          <a:bodyPr>
            <a:noAutofit/>
          </a:bodyPr>
          <a:lstStyle/>
          <a:p>
            <a:pPr marL="0" indent="0" fontAlgn="auto">
              <a:lnSpc>
                <a:spcPct val="120000"/>
              </a:lnSpc>
              <a:spcAft>
                <a:spcPts val="0"/>
              </a:spcAft>
              <a:defRPr/>
            </a:pPr>
            <a:br>
              <a:rPr lang="ru-RU" sz="3200" b="1" dirty="0">
                <a:solidFill>
                  <a:srgbClr val="002060"/>
                </a:solidFill>
                <a:latin typeface="Times New Roman" pitchFamily="18" charset="0"/>
                <a:ea typeface="Batang" panose="02030600000101010101" pitchFamily="18" charset="-127"/>
                <a:cs typeface="Times New Roman" pitchFamily="18" charset="0"/>
              </a:rPr>
            </a:br>
            <a:r>
              <a:rPr lang="ru-R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ПРОЕКТА</a:t>
            </a:r>
            <a:br>
              <a:rPr lang="ru-RU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u="sng" dirty="0">
              <a:solidFill>
                <a:srgbClr val="31859C"/>
              </a:solidFill>
              <a:latin typeface="Andantino scrip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910" y="857232"/>
            <a:ext cx="7858180" cy="6165850"/>
          </a:xfrm>
        </p:spPr>
        <p:txBody>
          <a:bodyPr rtlCol="0">
            <a:normAutofit/>
          </a:bodyPr>
          <a:lstStyle/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ru-RU" sz="1600" b="1" dirty="0">
              <a:solidFill>
                <a:srgbClr val="002060"/>
              </a:solidFill>
              <a:latin typeface="Times New Roman" pitchFamily="18" charset="0"/>
              <a:ea typeface="Batang" panose="02030600000101010101" pitchFamily="18" charset="-127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ru-RU" sz="1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 ПРЕДСТАВЛЕНИЯ О ДИКИХ ЖИВОТНЫХ ЛЕСОВ РОССИИ, ИХ ОБРАЗЕ ЖИЗНИ, ПИТАНИИ, ЖИЛИЩАХ, О ТОМ, КАК ГОТОВЯТСЯ К ЗИМЕ ЖИВОТНЫЕ В ЛЕСУ КАК НАЗЫВАЮТ ИХ ДЕТЁНЫШЕЙ.</a:t>
            </a:r>
            <a:endParaRPr lang="ru-RU" sz="1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СВЯЗНОЙ РЕЧИ ЧЕРЕЗ СОСТАВЛЕНИЕ ОПИСАТЕЛЬНОГО РАССКАЗА   О ЖИВОТНЫХ,</a:t>
            </a:r>
            <a:endParaRPr lang="ru-RU" sz="1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ВОСПИТАНИЕ У ДЕТЕЙ ЖЕЛАНИЯ БЕРЕЖНОГО ОТНОШЕНИЯ К ДИКИМ ЖИВОТНЫМ.</a:t>
            </a:r>
            <a:endParaRPr lang="ru-RU" sz="1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606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i="1" dirty="0">
              <a:latin typeface="Cambria" panose="02040503050406030204" pitchFamily="18" charset="0"/>
              <a:ea typeface="Batang" panose="02030600000101010101" pitchFamily="18" charset="-127"/>
            </a:endParaRPr>
          </a:p>
          <a:p>
            <a:pPr algn="just" fontAlgn="auto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2800" i="1" dirty="0">
              <a:latin typeface="Cambria" panose="02040503050406030204" pitchFamily="18" charset="0"/>
              <a:ea typeface="Batang" panose="02030600000101010101" pitchFamily="18" charset="-127"/>
            </a:endParaRPr>
          </a:p>
          <a:p>
            <a:pPr algn="just" fontAlgn="auto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2800" i="1" dirty="0">
              <a:latin typeface="Cambria" panose="02040503050406030204" pitchFamily="18" charset="0"/>
              <a:ea typeface="Batang" panose="02030600000101010101" pitchFamily="18" charset="-127"/>
            </a:endParaRPr>
          </a:p>
        </p:txBody>
      </p:sp>
    </p:spTree>
  </p:cSld>
  <p:clrMapOvr>
    <a:masterClrMapping/>
  </p:clrMapOvr>
  <p:transition>
    <p:strips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714348" y="2470868"/>
            <a:ext cx="7715304" cy="1769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</a:t>
            </a:r>
            <a:endParaRPr kumimoji="0" lang="ru-RU" sz="360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CCD83B-49A0-4C50-84E8-9653A184876D}"/>
              </a:ext>
            </a:extLst>
          </p:cNvPr>
          <p:cNvSpPr txBox="1"/>
          <p:nvPr/>
        </p:nvSpPr>
        <p:spPr>
          <a:xfrm>
            <a:off x="1907704" y="836711"/>
            <a:ext cx="6048672" cy="6951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ОЖИДАЕМЫЕ РЕЗУЛЬТАТЫ</a:t>
            </a:r>
            <a:endParaRPr lang="ru-RU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ДЕТЕЙ СФОРМИРУЮТСЯ ЗНАНИЯ О ДИКИХ ЖИВОТНЫХ, ОБ ИХ ЖИЗНЕДЕЯТЕЛЬНОСТИ В ЗИМНИЙ ПЕРИОД.</a:t>
            </a:r>
            <a:endParaRPr lang="ru-RU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РАСШИРЯТСЯ ЗНАНИЯ ДЕТЕЙ О СРЕДЕ   ОБИТАНИЯ, О ПОВАДКАХ, ОСОБЕННОСТЯХ ЖИВОТНЫХ.</a:t>
            </a:r>
            <a:endParaRPr lang="ru-RU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ЗАКРЕПЯТСЯ ЗНАНИЯ О ДЕТЁНЫШАХ ДИКИХ ЖИВОТНЫХ.</a:t>
            </a:r>
            <a:endParaRPr lang="ru-RU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ПОЯВИТСЯ ИНТЕРЕС К ЖИЗНИ ЖИВОТНЫХ, ЧУВСТВО ЗАБОТЫ, ЖЕЛАНИЕ ПОМОЧЬ ЖИВОТНЫМ.</a:t>
            </a:r>
            <a:endParaRPr lang="ru-RU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ВОЗНИКНЕТ ЭМОЦИОНАЛЬНО ПОЛОЖИТЕЛЬНОЕ ОТНОШЕНИЕ К ДИКИМ ЖИВОТНЫМ.</a:t>
            </a:r>
            <a:endParaRPr lang="ru-RU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trips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2344087"/>
            <a:ext cx="6000792" cy="87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endParaRPr lang="ru-RU" b="1" i="1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endParaRPr lang="ru-RU" b="1" i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48421" y="809410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59C8DA-013E-4FF4-B3DC-C5AF366FDF46}"/>
              </a:ext>
            </a:extLst>
          </p:cNvPr>
          <p:cNvSpPr txBox="1"/>
          <p:nvPr/>
        </p:nvSpPr>
        <p:spPr>
          <a:xfrm>
            <a:off x="2483768" y="476672"/>
            <a:ext cx="5328591" cy="6635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ПРЕДВАРИТЕЛЬНАЯ РАБОТА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ПОДБОР ИЛЛЮСТРИРОВАННОГО МАТЕРИАЛА ПО ТЕМЕ « КАК ЗВЕРИ ГОТОВЯТСЯ К ЗИМЕ». 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-ДИДАКТИЧЕСКИХ ИГР, НАСТОЛЬНО - ПЕЧАТНЫХ ИГР.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-БЕСЕДЫ О ДИКИХ ЖИВОТНЫХ.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-РАССМАТРИВАНИЕ ИГРУШЕК ДИКИХ ЖИВОТНЫХ.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-ПОДБОР МЕТОДИЧЕСКОЙ ЛИТЕРАТУРЫ, ХУДОЖЕСТВЕННОЙ ЛИТЕРАТУРЫ ДЛЯ   ЧТЕНИЯ.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ЗАГАДОК ПО ТЕМЕ « КАК ЗВЕРИ ГОТОВЯТСЯ К ЗИМЕ»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strips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171BFF-5B60-4A2F-BBE6-9F6F178EE42C}"/>
              </a:ext>
            </a:extLst>
          </p:cNvPr>
          <p:cNvSpPr txBox="1"/>
          <p:nvPr/>
        </p:nvSpPr>
        <p:spPr>
          <a:xfrm>
            <a:off x="1043608" y="744358"/>
            <a:ext cx="6028001" cy="5043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ФОРМЫ ОРГАНИЗАЦИИ ПРОЕКТА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ПОЗНАВАТЕЛЬНЫЕ БЕСЕДЫ О ЖИВОТНЫХ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НАБЛЮДЕНИЯ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ДИДАКТИЧЕСКИЕ ИГРЫ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ОРГАНИЗОВАННО-ОБРАЗОВАТЕЛЬНАЯ   ДЕЯТЕЛЬНОСТЬ ДЕТЕЙ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ПРОДУКТИВНАЯ ДЕЯТЕЛЬНОСТЬ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ТРУДОВАЯ ДЕЯТЕЛЬНОСТЬ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ЛЕПБУКА НА ТЕМУ « КАК ЗВЕРИ ГОТОВЯТСЯ К ЗИМЕ»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446131"/>
      </p:ext>
    </p:extLst>
  </p:cSld>
  <p:clrMapOvr>
    <a:masterClrMapping/>
  </p:clrMapOvr>
  <p:transition>
    <p:strips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97E2E6-87F4-4839-B36D-4D00EE57BE1B}"/>
              </a:ext>
            </a:extLst>
          </p:cNvPr>
          <p:cNvSpPr txBox="1"/>
          <p:nvPr/>
        </p:nvSpPr>
        <p:spPr>
          <a:xfrm>
            <a:off x="755576" y="266535"/>
            <a:ext cx="7632848" cy="4468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1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ЭТАП. ПОДГОТОВИТЕЛЬНЫЙ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ЗАДАЧИ: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ВЫЯВЛЕНИЕ У ДЕТЕЙ ИМЕЮЩИХСЯ ЗНАНИЙ О ДИКИХ ЖИВОТНЫХ, СТЕПЕНЬ ЗАИНТЕРЕСОВАННОСТИ ДЕТЕЙ ДАННОЙ ТЕМОЙ.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ОБОГАЩЕНИЕ ПРЕДМЕТНО-РАЗВИВАЮЩЕЙ СРЕДЫ ДЛЯ РЕАЛИЗАЦИИ ПРОЕКТА « КАК ЗВЕРИ ГОТОВЯТСЯ К ЗИМЕ».</a:t>
            </a:r>
            <a:endParaRPr lang="ru-RU" sz="1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316711"/>
      </p:ext>
    </p:extLst>
  </p:cSld>
  <p:clrMapOvr>
    <a:masterClrMapping/>
  </p:clrMapOvr>
  <p:transition>
    <p:strips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14348" y="857232"/>
            <a:ext cx="7572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Закрепление знаний детей о диких жизни животных, в разное время . Беседы о диких животных . Знакомство с растениями на участке.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71736" y="357166"/>
            <a:ext cx="371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/>
            <a:r>
              <a:rPr lang="ru-RU" sz="2400" b="1" u="sng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2.Основной этап проекта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user4\Desktop\проект\X5OqpYiWR9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14488"/>
            <a:ext cx="2786082" cy="3714776"/>
          </a:xfrm>
          <a:prstGeom prst="rect">
            <a:avLst/>
          </a:prstGeom>
          <a:noFill/>
        </p:spPr>
      </p:pic>
      <p:pic>
        <p:nvPicPr>
          <p:cNvPr id="9" name="Picture 4" descr="C:\Users\user4\Desktop\проект\R7oYI8vunR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1643050"/>
            <a:ext cx="2732503" cy="3643338"/>
          </a:xfrm>
          <a:prstGeom prst="rect">
            <a:avLst/>
          </a:prstGeom>
          <a:noFill/>
        </p:spPr>
      </p:pic>
      <p:pic>
        <p:nvPicPr>
          <p:cNvPr id="10" name="Picture 2" descr="C:\Users\user4\Desktop\проект\bc9lx_jUj8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4000504"/>
            <a:ext cx="3286148" cy="2464611"/>
          </a:xfrm>
          <a:prstGeom prst="rect">
            <a:avLst/>
          </a:prstGeom>
          <a:noFill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AB1EC50-922B-4F21-9A38-F7CE31A04B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28992" y="2000240"/>
            <a:ext cx="2357454" cy="24781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CACBB4-D036-43C7-A153-B9EAEC1634A4}"/>
              </a:ext>
            </a:extLst>
          </p:cNvPr>
          <p:cNvSpPr txBox="1"/>
          <p:nvPr/>
        </p:nvSpPr>
        <p:spPr>
          <a:xfrm>
            <a:off x="214282" y="5429264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Угадай по описанию дерево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2B1F0B-F5A6-41CD-8711-DA3EA8E36B66}"/>
              </a:ext>
            </a:extLst>
          </p:cNvPr>
          <p:cNvSpPr txBox="1"/>
          <p:nvPr/>
        </p:nvSpPr>
        <p:spPr>
          <a:xfrm>
            <a:off x="2915816" y="6465115"/>
            <a:ext cx="537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Экскурсия по территории детского сада .</a:t>
            </a:r>
          </a:p>
        </p:txBody>
      </p:sp>
    </p:spTree>
  </p:cSld>
  <p:clrMapOvr>
    <a:masterClrMapping/>
  </p:clrMapOvr>
  <p:transition>
    <p:strips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2B978A6-5F15-46DE-BBB7-8F30925485A9}"/>
              </a:ext>
            </a:extLst>
          </p:cNvPr>
          <p:cNvSpPr txBox="1"/>
          <p:nvPr/>
        </p:nvSpPr>
        <p:spPr>
          <a:xfrm>
            <a:off x="179512" y="17222"/>
            <a:ext cx="9143999" cy="7723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ЭТАП   ОСНОВНОЙ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ЗАДАЧИ: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ОБОГАЩЕНИЕ   ПРЕДСТАВЛЕНИЯ ДЕТЕЙ О ДИКИХ ЖИВОТНЫХ В ХОДЕ БЕСЕДЫ О ДИКИХ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ЖИВОТНЫХ.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2.ООД РИСОВАНИЕ НА ТЕМУ « МИШКА» МЕТОДОМ ТЫЧКА.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РАСШИРЕНИЕ ПРЕДСТАВЛЕНИЯ ДЕТЕЙ О ДИКИХ ЖИВОТНЫХ.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СОВЕРШЕНСТВОВАНИЕ УМЕНИЯ ДЕТЕЙ НАЗЫВАТЬ И НАХОДИТЬ ДИКИХ ЖИВОТНЫХ И ИХ ДЕТЁНЫШЕЙ, ИСПОЛЬЗУЯ ДИДАКТИЧЕСКИЕ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ИГРЫ « НАЙДИ МАМУ», « ЧЕЙ ДЕТЁНЫШ».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5.ООД Аппликация НА ТЕМУ «ЁЖИК»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4016521"/>
      </p:ext>
    </p:extLst>
  </p:cSld>
  <p:clrMapOvr>
    <a:masterClrMapping/>
  </p:clrMapOvr>
  <p:transition>
    <p:strips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b="1" i="0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Знакомство с животным миром</a:t>
            </a:r>
            <a:r>
              <a:rPr kumimoji="0" lang="ru-RU" b="1" i="0" strike="noStrike" cap="none" normalizeH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воронежского края</a:t>
            </a:r>
            <a:endParaRPr kumimoji="0" lang="ru-RU" b="1" i="0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50" name="Picture 2" descr="C:\Users\user4\Desktop\проект\1SnMIqLbEf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00108"/>
            <a:ext cx="3071834" cy="2303876"/>
          </a:xfrm>
          <a:prstGeom prst="rect">
            <a:avLst/>
          </a:prstGeom>
          <a:noFill/>
        </p:spPr>
      </p:pic>
      <p:pic>
        <p:nvPicPr>
          <p:cNvPr id="2052" name="Picture 4" descr="C:\Users\user4\Desktop\проект\OAgNrPC1Lb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928670"/>
            <a:ext cx="2286016" cy="3048022"/>
          </a:xfrm>
          <a:prstGeom prst="rect">
            <a:avLst/>
          </a:prstGeom>
          <a:noFill/>
        </p:spPr>
      </p:pic>
      <p:pic>
        <p:nvPicPr>
          <p:cNvPr id="2053" name="Picture 5" descr="C:\Users\user4\Desktop\проект\N3albAgO1F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3071809"/>
            <a:ext cx="2428892" cy="3238523"/>
          </a:xfrm>
          <a:prstGeom prst="rect">
            <a:avLst/>
          </a:prstGeom>
          <a:noFill/>
        </p:spPr>
      </p:pic>
      <p:pic>
        <p:nvPicPr>
          <p:cNvPr id="2051" name="Picture 3" descr="C:\Users\user4\Desktop\проект\ZADeTC-wxp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3643313"/>
            <a:ext cx="3500462" cy="2625345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F6DCD3-5D08-428E-B19D-C9423B3F78A4}"/>
              </a:ext>
            </a:extLst>
          </p:cNvPr>
          <p:cNvSpPr txBox="1"/>
          <p:nvPr/>
        </p:nvSpPr>
        <p:spPr>
          <a:xfrm>
            <a:off x="571472" y="3214687"/>
            <a:ext cx="3280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Лепка божьей коровки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137729-6977-41FB-8A2E-8B884E4D78E7}"/>
              </a:ext>
            </a:extLst>
          </p:cNvPr>
          <p:cNvSpPr txBox="1"/>
          <p:nvPr/>
        </p:nvSpPr>
        <p:spPr>
          <a:xfrm>
            <a:off x="571472" y="6093296"/>
            <a:ext cx="4432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Аппликация из природного материала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3E2A1B-0832-488A-AF09-7E2ECF7A4EBC}"/>
              </a:ext>
            </a:extLst>
          </p:cNvPr>
          <p:cNvSpPr txBox="1"/>
          <p:nvPr/>
        </p:nvSpPr>
        <p:spPr>
          <a:xfrm>
            <a:off x="5868144" y="631033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Кормление птиц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3A43B9-29DD-4C50-AE91-56939C62CE18}"/>
              </a:ext>
            </a:extLst>
          </p:cNvPr>
          <p:cNvSpPr txBox="1"/>
          <p:nvPr/>
        </p:nvSpPr>
        <p:spPr>
          <a:xfrm>
            <a:off x="6876256" y="1024392"/>
            <a:ext cx="1767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Изучение животных родного края</a:t>
            </a:r>
          </a:p>
        </p:txBody>
      </p:sp>
    </p:spTree>
  </p:cSld>
  <p:clrMapOvr>
    <a:masterClrMapping/>
  </p:clrMapOvr>
  <p:transition>
    <p:strips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718DDC-BBCD-44C3-9C98-FD20AF49F5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524" y="2060848"/>
            <a:ext cx="3926908" cy="47124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20396B-DB6C-4DE1-BA8F-E82B96F3F6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52736"/>
            <a:ext cx="4248472" cy="48965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B13E94-ABE7-43F2-A72E-9AFAEB39D392}"/>
              </a:ext>
            </a:extLst>
          </p:cNvPr>
          <p:cNvSpPr txBox="1"/>
          <p:nvPr/>
        </p:nvSpPr>
        <p:spPr>
          <a:xfrm>
            <a:off x="323528" y="18864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Закрепление знаний о диких животных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3EF930-131B-4018-A796-7B2574C630D1}"/>
              </a:ext>
            </a:extLst>
          </p:cNvPr>
          <p:cNvSpPr txBox="1"/>
          <p:nvPr/>
        </p:nvSpPr>
        <p:spPr>
          <a:xfrm>
            <a:off x="4788024" y="548680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Рассматриваем редких животных занесенных в Красную книгу Воронежского края </a:t>
            </a:r>
          </a:p>
        </p:txBody>
      </p:sp>
    </p:spTree>
  </p:cSld>
  <p:clrMapOvr>
    <a:masterClrMapping/>
  </p:clrMapOvr>
  <p:transition>
    <p:strips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F99794-602F-4BDE-B117-AEA1FB46A2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844824"/>
            <a:ext cx="4032448" cy="417646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D346E7-293C-4590-BAB7-0962360155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61240"/>
            <a:ext cx="4320480" cy="50480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148547-1F57-4783-9AA8-4C44F77C8F33}"/>
              </a:ext>
            </a:extLst>
          </p:cNvPr>
          <p:cNvSpPr txBox="1"/>
          <p:nvPr/>
        </p:nvSpPr>
        <p:spPr>
          <a:xfrm>
            <a:off x="251520" y="548680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Раскрашиваем животных 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791A64-37F9-4F93-A85D-594A85009747}"/>
              </a:ext>
            </a:extLst>
          </p:cNvPr>
          <p:cNvSpPr txBox="1"/>
          <p:nvPr/>
        </p:nvSpPr>
        <p:spPr>
          <a:xfrm>
            <a:off x="5004048" y="91801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Играем с </a:t>
            </a:r>
            <a:r>
              <a:rPr lang="ru-RU" dirty="0" err="1"/>
              <a:t>лэпбуком</a:t>
            </a:r>
            <a:endParaRPr lang="ru-RU" dirty="0"/>
          </a:p>
        </p:txBody>
      </p:sp>
    </p:spTree>
  </p:cSld>
  <p:clrMapOvr>
    <a:masterClrMapping/>
  </p:clrMapOvr>
  <p:transition>
    <p:strips dir="r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1C13AE-5EDD-4A42-97E8-1353465EE9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68760"/>
            <a:ext cx="4608512" cy="52051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FC5C41-A38C-4B20-AA20-243DA7A10E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268760"/>
            <a:ext cx="4032448" cy="52051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D2410A-12D5-4270-B629-49A9C4C8B817}"/>
              </a:ext>
            </a:extLst>
          </p:cNvPr>
          <p:cNvSpPr txBox="1"/>
          <p:nvPr/>
        </p:nvSpPr>
        <p:spPr>
          <a:xfrm>
            <a:off x="251520" y="692696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Изучение животного мира  в рамках </a:t>
            </a:r>
            <a:r>
              <a:rPr lang="ru-RU" dirty="0" err="1"/>
              <a:t>поекта</a:t>
            </a:r>
            <a:r>
              <a:rPr lang="ru-RU" dirty="0"/>
              <a:t> с помощью развивающих карточек</a:t>
            </a:r>
          </a:p>
        </p:txBody>
      </p:sp>
    </p:spTree>
  </p:cSld>
  <p:clrMapOvr>
    <a:masterClrMapping/>
  </p:clrMapOvr>
  <p:transition>
    <p:strips dir="r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D85610-3D96-4A68-AC55-DE4A45BC2B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7128792" cy="53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605512"/>
      </p:ext>
    </p:extLst>
  </p:cSld>
  <p:clrMapOvr>
    <a:masterClrMapping/>
  </p:clrMapOvr>
  <p:transition>
    <p:strips dir="r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CFAE2B-E8BA-417D-AD9C-42A95C6BA3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635090"/>
            <a:ext cx="3456384" cy="46661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3DFCFD-B976-4913-912E-DF0E05409D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67518"/>
            <a:ext cx="3456384" cy="458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186644"/>
      </p:ext>
    </p:extLst>
  </p:cSld>
  <p:clrMapOvr>
    <a:masterClrMapping/>
  </p:clrMapOvr>
  <p:transition>
    <p:strips dir="r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EB4F3F-1357-4B81-9C53-2554A7028D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304764"/>
            <a:ext cx="5478063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23327"/>
      </p:ext>
    </p:extLst>
  </p:cSld>
  <p:clrMapOvr>
    <a:masterClrMapping/>
  </p:clrMapOvr>
  <p:transition>
    <p:strips dir="r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ECD334-8B40-41BB-8972-409A8497DB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764704"/>
            <a:ext cx="6840000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976752"/>
      </p:ext>
    </p:extLst>
  </p:cSld>
  <p:clrMapOvr>
    <a:masterClrMapping/>
  </p:clrMapOvr>
  <p:transition>
    <p:strips dir="r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5230CD-7B36-43AA-A568-34664D6CC5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14" y="768085"/>
            <a:ext cx="3145294" cy="323697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5BD43F-1995-4B60-83D6-61BD68970C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418"/>
            <a:ext cx="4824536" cy="609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880844"/>
      </p:ext>
    </p:extLst>
  </p:cSld>
  <p:clrMapOvr>
    <a:masterClrMapping/>
  </p:clrMapOvr>
  <p:transition>
    <p:strips dir="r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CEFDAD-D78F-4744-8853-ECF663DCDE6E}"/>
              </a:ext>
            </a:extLst>
          </p:cNvPr>
          <p:cNvSpPr txBox="1"/>
          <p:nvPr/>
        </p:nvSpPr>
        <p:spPr>
          <a:xfrm>
            <a:off x="3071802" y="5176498"/>
            <a:ext cx="214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7796BF-DB2C-4BCB-AD83-9954A2703E3C}"/>
              </a:ext>
            </a:extLst>
          </p:cNvPr>
          <p:cNvSpPr txBox="1"/>
          <p:nvPr/>
        </p:nvSpPr>
        <p:spPr>
          <a:xfrm>
            <a:off x="755576" y="1327659"/>
            <a:ext cx="6316033" cy="3947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ДИДАКТИЧЕСКАЯ ИГРА  «ЧЕЙ МАЛЫШ?»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 Закрепление умения детей правильно называть детенышей диких животных в единственном и множественном числе. Развитие грамматического строя речи.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ДИДАКТИЧЕСКАЯ ИГРА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«ЧЬЯ МАМА?»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  Закрепление умения детей узнавать и называть детёнышей диких животных, взрослых животных. Обогащение словарного  запаса, развитие связной речи.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239330"/>
      </p:ext>
    </p:extLst>
  </p:cSld>
  <p:clrMapOvr>
    <a:masterClrMapping/>
  </p:clrMapOvr>
  <p:transition>
    <p:strips dir="r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A84267F-80B5-4405-B335-AF171988839A}"/>
              </a:ext>
            </a:extLst>
          </p:cNvPr>
          <p:cNvSpPr txBox="1"/>
          <p:nvPr/>
        </p:nvSpPr>
        <p:spPr>
          <a:xfrm>
            <a:off x="755576" y="1"/>
            <a:ext cx="7776863" cy="7663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ДИДАКТИЧЕСКАЯ ИГРА « КТО ЖИВЕТ В ЛЕСУ?»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 Активизирование в речи детей и уточнение названия диких животных, совершенствование умения узнавать их на картинке.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ДИДАКТИЧЕСКАЯ ИГРА « НАЙДИ МЕСТО»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 Формирование умения детей обращать внимание на взаиморасположение диких животных. Развитие внимания, зрительной памяти. Закрепление умения  употреблять в речи предлоги « на» «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ДИДАКТИЧЕСКАЯ   ИГРА « ЧЕЙ ДЕТЕНЫШ?»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 Совершенствование умения детей применять в игре знания о детенышах диких животных, правильно употреблять их названия в речи в нужной форме ( например, лисят, медвежат). Обогащение словарного запаса, развитие грамматического строя речи.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147968"/>
      </p:ext>
    </p:extLst>
  </p:cSld>
  <p:clrMapOvr>
    <a:masterClrMapping/>
  </p:clrMapOvr>
  <p:transition>
    <p:strips dir="r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4553F3-47DB-4B9B-951B-3510CBC1DBF7}"/>
              </a:ext>
            </a:extLst>
          </p:cNvPr>
          <p:cNvSpPr txBox="1"/>
          <p:nvPr/>
        </p:nvSpPr>
        <p:spPr>
          <a:xfrm>
            <a:off x="611560" y="77152"/>
            <a:ext cx="7920880" cy="4792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ДИДАКТИЧЕСКАЯ ИГРА « В ГОСТИ К ЖИВОТНЫМ ЛЕСА»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 Формирование умения детей различать и называть диких животных .понимать стихотворные тексты, использовать их в качестве источника информации.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ДИДАКТИЧЕСКАЯ   ИГРА «РАССКАЖИ, КТО КАКОЙ?»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 Формирование у детей умения подбирать прилагательные для того, чтобы охарактеризовать различных животных (медведя, лису, волка, зайца). Обогащение словарного запаса детей, развитие связной речи.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863842"/>
      </p:ext>
    </p:extLst>
  </p:cSld>
  <p:clrMapOvr>
    <a:masterClrMapping/>
  </p:clrMapOvr>
  <p:transition>
    <p:strips dir="r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4F940D-7513-45BA-BE3F-B3DC829AE867}"/>
              </a:ext>
            </a:extLst>
          </p:cNvPr>
          <p:cNvSpPr txBox="1"/>
          <p:nvPr/>
        </p:nvSpPr>
        <p:spPr>
          <a:xfrm>
            <a:off x="323528" y="456074"/>
            <a:ext cx="6748081" cy="4345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ДИДАКТИЧЕСКАЯ ИГРА « КТО ЧТО ДЕЛАЕТ?»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 Развитие умения детей называть действия, которые совершают животные. Обогащение словарного запаса, развитие связной речи.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ДИДАКТИЧЕСКАЯ ИГРА «КТО КЕМ БЫЛ?»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 Формирование у детей представления о животных и их детенышах, развитие у детей правильно  называть их, упражнять в употреблении падежных окончаний (лиса была лисёнком).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145145"/>
      </p:ext>
    </p:extLst>
  </p:cSld>
  <p:clrMapOvr>
    <a:masterClrMapping/>
  </p:clrMapOvr>
  <p:transition>
    <p:strips dir="r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8F2E6A-5122-4AC3-B1FD-193E679D41E6}"/>
              </a:ext>
            </a:extLst>
          </p:cNvPr>
          <p:cNvSpPr txBox="1"/>
          <p:nvPr/>
        </p:nvSpPr>
        <p:spPr>
          <a:xfrm>
            <a:off x="539552" y="1858509"/>
            <a:ext cx="6532057" cy="2814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ДИДАКТИЧЕСКАЯ ИГРА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 МАГАЗИН ИГРУШЕК»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 Развитие умения детей составлять небольшой рассказ о выбранной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игрушке (животные леса).  Умение описывать её внешний вид, выбирать важные отличительные признаки.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383824"/>
      </p:ext>
    </p:extLst>
  </p:cSld>
  <p:clrMapOvr>
    <a:masterClrMapping/>
  </p:clrMapOvr>
  <p:transition>
    <p:strips dir="r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55074F-FAE8-43BF-BB21-F1188C08B477}"/>
              </a:ext>
            </a:extLst>
          </p:cNvPr>
          <p:cNvSpPr txBox="1"/>
          <p:nvPr/>
        </p:nvSpPr>
        <p:spPr>
          <a:xfrm>
            <a:off x="755576" y="1577098"/>
            <a:ext cx="6314527" cy="3071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ЭТАП ЗАКЛЮЧИТЕЛЬНЫЙ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1.Выявление знаний о жизни диких животных.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ООД как животные готовятся к зиме.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Воспитание бережного отношения к природе.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65454"/>
      </p:ext>
    </p:extLst>
  </p:cSld>
  <p:clrMapOvr>
    <a:masterClrMapping/>
  </p:clrMapOvr>
  <p:transition>
    <p:strips dir="r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86" y="285728"/>
            <a:ext cx="750099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Выводы по проекту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algn="ctr"/>
            <a:endParaRPr kumimoji="0" lang="ru-RU" sz="3600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1000108"/>
            <a:ext cx="7215238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результате реализации проекта дети активно проявляют интерес к природе родного края. Знают представителей животного мира, обитающих на территории края. Имеют представление о взаимосвязях природы и человека, редких, исчезающих </a:t>
            </a:r>
          </a:p>
          <a:p>
            <a:pPr lvl="0" algn="ctr"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животных и растениях.  </a:t>
            </a:r>
          </a:p>
          <a:p>
            <a:pPr lvl="0" algn="ctr"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Дети знают о том как многие животные готовятся к зиме.</a:t>
            </a:r>
          </a:p>
          <a:p>
            <a:pPr lvl="0" algn="ctr"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>
    <p:strips dir="r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571472" y="428604"/>
            <a:ext cx="757242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47700" algn="l"/>
              </a:tabLst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Список литературы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477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Бондаренко Т. М. Экологические занятия 5 6-лет / Т.М. Бондаренко. -  Воронеж: Учитель, 2007.  - 345 с.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47700" algn="l"/>
              </a:tabLst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Воронкевич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О. А. Добро пожаловать в экологию /О.А.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Воронкевич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-  СПб.: Детство-Пресс, 2008. – 432 с.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47700" algn="l"/>
              </a:tabLst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Грехова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Л. И. В союзе с природой / Л.И.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Грехова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-  М.: Омега-Л, 2003. – 515 с.</a:t>
            </a:r>
          </a:p>
          <a:p>
            <a:pPr marL="457200" lvl="0" indent="-457200" algn="just" eaLnBrk="0" hangingPunct="0">
              <a:buFont typeface="+mj-lt"/>
              <a:buAutoNum type="arabicPeriod"/>
              <a:tabLst>
                <a:tab pos="647700" algn="l"/>
              </a:tabLst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Красная книга воронежской области. Электронный ресурс. – Режим доступа: </a:t>
            </a: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https://cicon.ru/voronez-krasnay-kniga.html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477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Методика ознакомления с природой в детском саду /под ред.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П.Г.Саморуковой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.- М.:Просвещение,1992. – 267 с.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>
                <a:solidFill>
                  <a:srgbClr val="FF0000"/>
                </a:solidFill>
              </a:rPr>
              <a:t>СПАСИБО ЗА  ВНИМАНИЕ!</a:t>
            </a:r>
          </a:p>
        </p:txBody>
      </p:sp>
      <p:pic>
        <p:nvPicPr>
          <p:cNvPr id="31747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11413" y="1600200"/>
            <a:ext cx="4032250" cy="4525963"/>
          </a:xfrm>
          <a:noFill/>
        </p:spPr>
      </p:pic>
    </p:spTree>
  </p:cSld>
  <p:clrMapOvr>
    <a:masterClrMapping/>
  </p:clrMapOvr>
  <p:transition>
    <p:strips dir="rd"/>
  </p:transition>
</p:sld>
</file>

<file path=ppt/theme/theme1.xml><?xml version="1.0" encoding="utf-8"?>
<a:theme xmlns:a="http://schemas.openxmlformats.org/drawingml/2006/main" name="Лето анимирован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Лето анимированный</Template>
  <TotalTime>1155</TotalTime>
  <Words>1189</Words>
  <Application>Microsoft Office PowerPoint</Application>
  <PresentationFormat>Экран (4:3)</PresentationFormat>
  <Paragraphs>174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Andantino script</vt:lpstr>
      <vt:lpstr>Arial</vt:lpstr>
      <vt:lpstr>Calibri</vt:lpstr>
      <vt:lpstr>Cambria</vt:lpstr>
      <vt:lpstr>Times New Roman</vt:lpstr>
      <vt:lpstr>Wingdings</vt:lpstr>
      <vt:lpstr>Лето анимированный</vt:lpstr>
      <vt:lpstr> МБДОУ «Детский сад общеразвивающего вида 28»   ПРОЕКТ                        «КАК ЗВЕРИ ГОТОВЯТСЯ К ЗИМЕ»                                         СТАРШАЯ ГРУППА    </vt:lpstr>
      <vt:lpstr>    Вид проекта – познавательный </vt:lpstr>
      <vt:lpstr>Презентация PowerPoint</vt:lpstr>
      <vt:lpstr>Презентация PowerPoint</vt:lpstr>
      <vt:lpstr> ЗАДАЧИ ПРОЕКТА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Федотова Виктория Александровна</dc:creator>
  <cp:lastModifiedBy>28 МДОУ</cp:lastModifiedBy>
  <cp:revision>178</cp:revision>
  <dcterms:created xsi:type="dcterms:W3CDTF">2010-08-21T04:20:57Z</dcterms:created>
  <dcterms:modified xsi:type="dcterms:W3CDTF">2021-10-06T04:53:45Z</dcterms:modified>
</cp:coreProperties>
</file>