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6" r:id="rId2"/>
    <p:sldId id="266" r:id="rId3"/>
    <p:sldId id="267" r:id="rId4"/>
    <p:sldId id="278" r:id="rId5"/>
    <p:sldId id="269" r:id="rId6"/>
    <p:sldId id="270" r:id="rId7"/>
    <p:sldId id="272" r:id="rId8"/>
    <p:sldId id="301" r:id="rId9"/>
    <p:sldId id="273" r:id="rId10"/>
    <p:sldId id="302" r:id="rId11"/>
    <p:sldId id="274" r:id="rId12"/>
    <p:sldId id="280" r:id="rId13"/>
    <p:sldId id="303" r:id="rId14"/>
    <p:sldId id="304" r:id="rId15"/>
    <p:sldId id="257" r:id="rId16"/>
    <p:sldId id="264" r:id="rId17"/>
    <p:sldId id="260" r:id="rId18"/>
    <p:sldId id="281" r:id="rId19"/>
    <p:sldId id="290" r:id="rId20"/>
    <p:sldId id="282" r:id="rId21"/>
    <p:sldId id="283" r:id="rId22"/>
    <p:sldId id="291" r:id="rId23"/>
    <p:sldId id="261" r:id="rId24"/>
    <p:sldId id="284" r:id="rId25"/>
    <p:sldId id="285" r:id="rId26"/>
    <p:sldId id="286" r:id="rId27"/>
    <p:sldId id="305" r:id="rId28"/>
    <p:sldId id="295" r:id="rId29"/>
    <p:sldId id="288" r:id="rId30"/>
    <p:sldId id="289" r:id="rId31"/>
    <p:sldId id="294" r:id="rId32"/>
    <p:sldId id="293" r:id="rId33"/>
    <p:sldId id="296" r:id="rId34"/>
    <p:sldId id="297" r:id="rId35"/>
    <p:sldId id="298" r:id="rId36"/>
    <p:sldId id="306" r:id="rId37"/>
    <p:sldId id="29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598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EDCE1C-7C1E-4E38-A07A-9D0A8A2F4E57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A3F68D-1FA1-4DAD-B1C5-539B97191DF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3.jpeg"/><Relationship Id="rId7" Type="http://schemas.openxmlformats.org/officeDocument/2006/relationships/image" Target="../media/image8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84.jpe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1"/>
            <a:ext cx="77724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Государственное дошкольное образовательное учреждение </a:t>
            </a:r>
            <a:br>
              <a:rPr lang="ru-RU" sz="20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Луганской Народной Республики </a:t>
            </a:r>
            <a:br>
              <a:rPr lang="ru-RU" sz="20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Краснодонский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детский сад №1 «Калинка»</a:t>
            </a:r>
            <a:endParaRPr lang="ru-RU" sz="20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071678"/>
            <a:ext cx="7854696" cy="17526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«</a:t>
            </a:r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СОРОКИНСКИЙ РУДНИК»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6" y="4500570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sz="2000" b="1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воспитатель: </a:t>
            </a:r>
          </a:p>
          <a:p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Деряпа</a:t>
            </a:r>
            <a:r>
              <a:rPr lang="ru-RU" sz="2000" b="1" dirty="0" smtClean="0">
                <a:solidFill>
                  <a:schemeClr val="bg1"/>
                </a:solidFill>
              </a:rPr>
              <a:t> И.А.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2" y="6072206"/>
            <a:ext cx="1431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г.Краснодон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b1a7d28-d8d2-5639-b0a4-ccdae47a527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" y="404664"/>
            <a:ext cx="9096375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origina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8435209" cy="596395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d4f359825e199d1387273c610a86cc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4080"/>
            <a:ext cx="8712968" cy="6425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rkel-samodel-i-ego-deti-—-permyak-evgeni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640960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троитель-16289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640960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utugin_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3857652" cy="5690036"/>
          </a:xfrm>
          <a:prstGeom prst="rect">
            <a:avLst/>
          </a:prstGeom>
        </p:spPr>
      </p:pic>
      <p:pic>
        <p:nvPicPr>
          <p:cNvPr id="8" name="Рисунок 7" descr="220px-Lutuginlikuzba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20688"/>
            <a:ext cx="4239210" cy="58000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01-3008-_______________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082" y="404665"/>
            <a:ext cx="8879074" cy="61676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-4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962" y="0"/>
            <a:ext cx="9149962" cy="65572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original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42852"/>
            <a:ext cx="4429156" cy="2932585"/>
          </a:xfrm>
          <a:prstGeom prst="rect">
            <a:avLst/>
          </a:prstGeom>
        </p:spPr>
      </p:pic>
      <p:pic>
        <p:nvPicPr>
          <p:cNvPr id="6" name="Рисунок 5" descr="DSCN5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7562"/>
            <a:ext cx="4445005" cy="3214710"/>
          </a:xfrm>
          <a:prstGeom prst="rect">
            <a:avLst/>
          </a:prstGeom>
        </p:spPr>
      </p:pic>
      <p:pic>
        <p:nvPicPr>
          <p:cNvPr id="7" name="Рисунок 6" descr="IMG_9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42852"/>
            <a:ext cx="4257705" cy="2935132"/>
          </a:xfrm>
          <a:prstGeom prst="rect">
            <a:avLst/>
          </a:prstGeom>
        </p:spPr>
      </p:pic>
      <p:pic>
        <p:nvPicPr>
          <p:cNvPr id="9" name="Рисунок 8" descr="boholsinkho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332540"/>
            <a:ext cx="4357718" cy="32682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10._Забой_шахты_№8_Вет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7"/>
            <a:ext cx="9144000" cy="6192689"/>
          </a:xfrm>
          <a:prstGeom prst="rect">
            <a:avLst/>
          </a:prstGeom>
        </p:spPr>
      </p:pic>
      <p:pic>
        <p:nvPicPr>
          <p:cNvPr id="5" name="Рисунок 4" descr="pickaxe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4581128"/>
            <a:ext cx="2704685" cy="14619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hp71nIQa_Konspekt-OD-po-osnovam-bezopasnosti-zhiznedeyatelnosti-s-detmi_html_768bd05e15e34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2878730" cy="1933386"/>
          </a:xfrm>
          <a:prstGeom prst="rect">
            <a:avLst/>
          </a:prstGeom>
        </p:spPr>
      </p:pic>
      <p:pic>
        <p:nvPicPr>
          <p:cNvPr id="6" name="Рисунок 5" descr="prazdnik-den-semi-v-detskom-sadu---scenari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76672"/>
            <a:ext cx="2808312" cy="2146142"/>
          </a:xfrm>
          <a:prstGeom prst="rect">
            <a:avLst/>
          </a:prstGeom>
        </p:spPr>
      </p:pic>
      <p:pic>
        <p:nvPicPr>
          <p:cNvPr id="7" name="Рисунок 6" descr="179bd35a34d38104848f220a25e826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8036" y="404664"/>
            <a:ext cx="3075964" cy="2072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8184" y="2780928"/>
            <a:ext cx="2786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Дом в котором мы живем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780928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 или поселок в котором мы живем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5856" y="2780928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Семья наша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12829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19" y="3786190"/>
            <a:ext cx="2925655" cy="1957751"/>
          </a:xfrm>
          <a:prstGeom prst="rect">
            <a:avLst/>
          </a:prstGeom>
        </p:spPr>
      </p:pic>
      <p:pic>
        <p:nvPicPr>
          <p:cNvPr id="12" name="Рисунок 11" descr="17823050_02f4b7f9617b7e0f76c5d7994d0f9319_8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3857628"/>
            <a:ext cx="2702175" cy="1912736"/>
          </a:xfrm>
          <a:prstGeom prst="rect">
            <a:avLst/>
          </a:prstGeom>
        </p:spPr>
      </p:pic>
      <p:pic>
        <p:nvPicPr>
          <p:cNvPr id="13" name="Рисунок 12" descr="1636601456_38-papik-pro-p-polyanka-risunok-fon-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3857628"/>
            <a:ext cx="2736760" cy="19339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8992" y="5857892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Леса, животные, птица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5042" y="5857892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Поля, луга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282" y="5857892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Реки, озера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25777_h0485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19268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3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80920" cy="60230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10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8726919" cy="603611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Шахта 1 би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006" y="188640"/>
            <a:ext cx="4450994" cy="3168352"/>
          </a:xfrm>
          <a:prstGeom prst="rect">
            <a:avLst/>
          </a:prstGeom>
        </p:spPr>
      </p:pic>
      <p:pic>
        <p:nvPicPr>
          <p:cNvPr id="20482" name="Picture 2" descr="C:\Users\Admin\Desktop\Презентации\достопримечательности\newphoto2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4136576" cy="3096344"/>
          </a:xfrm>
          <a:prstGeom prst="rect">
            <a:avLst/>
          </a:prstGeom>
          <a:noFill/>
        </p:spPr>
      </p:pic>
      <p:pic>
        <p:nvPicPr>
          <p:cNvPr id="6" name="Рисунок 5" descr="09. Виды с террикона (4)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2387981" cy="3096248"/>
          </a:xfrm>
          <a:prstGeom prst="rect">
            <a:avLst/>
          </a:prstGeom>
        </p:spPr>
      </p:pic>
      <p:pic>
        <p:nvPicPr>
          <p:cNvPr id="7" name="Рисунок 6" descr="Krasnodon,_Luhans'ka_oblast,_Ukraine_-_panoramio_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3645024"/>
            <a:ext cx="3187824" cy="3008679"/>
          </a:xfrm>
          <a:prstGeom prst="rect">
            <a:avLst/>
          </a:prstGeom>
        </p:spPr>
      </p:pic>
      <p:pic>
        <p:nvPicPr>
          <p:cNvPr id="9" name="Рисунок 8" descr="Без назва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4005064"/>
            <a:ext cx="2835792" cy="188709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удник_Сорокино_(Краснодон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1002" y="357166"/>
            <a:ext cx="8237012" cy="600079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C:\Users\Admin\Desktop\%D0%9F%D1%80%D0%B5%D0%B7%D0%B5%D0%BD%D1%82%D0%B0%D1%86%D0%B8%D0%B8\%D0%B4%D0%BE%D1%81%D1%82%D0%BE%D0%BF%D1%80%D0%B8%D0%BC%D0%B5%D1%87%D0%B0%D1%82%D0%B5%D0%BB%D1%8C%D0%BD%D0%BE%D1%81%D1%82%D0%B8\i (7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C:\Users\Admin\Desktop\%D0%9F%D1%80%D0%B5%D0%B7%D0%B5%D0%BD%D1%82%D0%B0%D1%86%D0%B8%D0%B8\%D0%B4%D0%BE%D1%81%D1%82%D0%BE%D0%BF%D1%80%D0%B8%D0%BC%D0%B5%D1%87%D0%B0%D1%82%D0%B5%D0%BB%D1%8C%D0%BD%D0%BE%D1%81%D1%82%D0%B8\i (7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3101120918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214290"/>
            <a:ext cx="3619525" cy="3286148"/>
          </a:xfrm>
          <a:prstGeom prst="rect">
            <a:avLst/>
          </a:prstGeom>
        </p:spPr>
      </p:pic>
      <p:pic>
        <p:nvPicPr>
          <p:cNvPr id="9" name="Рисунок 8" descr="solyanaya_shahta_v_velichke_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5072098" cy="3378097"/>
          </a:xfrm>
          <a:prstGeom prst="rect">
            <a:avLst/>
          </a:prstGeom>
        </p:spPr>
      </p:pic>
      <p:pic>
        <p:nvPicPr>
          <p:cNvPr id="10" name="Рисунок 9" descr="vid_ugl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707002"/>
            <a:ext cx="4143404" cy="27533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101120918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4071966" cy="3053976"/>
          </a:xfrm>
        </p:spPr>
      </p:pic>
      <p:pic>
        <p:nvPicPr>
          <p:cNvPr id="5" name="Рисунок 4" descr="coal-cam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42852"/>
            <a:ext cx="4192248" cy="3023659"/>
          </a:xfrm>
          <a:prstGeom prst="rect">
            <a:avLst/>
          </a:prstGeom>
        </p:spPr>
      </p:pic>
      <p:pic>
        <p:nvPicPr>
          <p:cNvPr id="44034" name="Picture 2" descr="C:\Users\Admin\Desktop\Презентации\достопримечательности\499-002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333942"/>
            <a:ext cx="7674835" cy="3323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stockphoto-677530794-612x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532" y="332656"/>
            <a:ext cx="8640960" cy="595146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78119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резентации\sorok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496944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6fOuAvKpH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126" y="260648"/>
            <a:ext cx="8502804" cy="624018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409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645024"/>
            <a:ext cx="4277316" cy="2852936"/>
          </a:xfrm>
          <a:prstGeom prst="rect">
            <a:avLst/>
          </a:prstGeom>
        </p:spPr>
      </p:pic>
      <p:pic>
        <p:nvPicPr>
          <p:cNvPr id="9" name="Рисунок 8" descr="newphoto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645024"/>
            <a:ext cx="4088902" cy="2924944"/>
          </a:xfrm>
          <a:prstGeom prst="rect">
            <a:avLst/>
          </a:prstGeom>
        </p:spPr>
      </p:pic>
      <p:pic>
        <p:nvPicPr>
          <p:cNvPr id="4" name="Picture 2" descr="C:\Users\Admin\Desktop\Презентации\достопримечательности\sccvNZLCWZErEnEMzyiQ3r_pw44hLLDBBPMX1XeBHd_DBFEhe4kWo2qxK0u2xEiNNsUcRl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6632"/>
            <a:ext cx="4032448" cy="2952328"/>
          </a:xfrm>
          <a:prstGeom prst="rect">
            <a:avLst/>
          </a:prstGeom>
          <a:noFill/>
        </p:spPr>
      </p:pic>
      <p:pic>
        <p:nvPicPr>
          <p:cNvPr id="5" name="Рисунок 4" descr="newphoto11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16632"/>
            <a:ext cx="4320480" cy="3021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ewphoto4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01008"/>
            <a:ext cx="4248472" cy="3039610"/>
          </a:xfrm>
          <a:prstGeom prst="rect">
            <a:avLst/>
          </a:prstGeom>
        </p:spPr>
      </p:pic>
      <p:pic>
        <p:nvPicPr>
          <p:cNvPr id="6" name="Рисунок 5" descr="big_krasnodon_stad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6632"/>
            <a:ext cx="4248472" cy="3231744"/>
          </a:xfrm>
          <a:prstGeom prst="rect">
            <a:avLst/>
          </a:prstGeom>
        </p:spPr>
      </p:pic>
      <p:pic>
        <p:nvPicPr>
          <p:cNvPr id="10" name="Рисунок 9" descr="newphoto15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429000"/>
            <a:ext cx="4042080" cy="3096344"/>
          </a:xfrm>
          <a:prstGeom prst="rect">
            <a:avLst/>
          </a:prstGeom>
        </p:spPr>
      </p:pic>
      <p:pic>
        <p:nvPicPr>
          <p:cNvPr id="7" name="Рисунок 6" descr="Здание магазина Сорокино 30-е год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88640"/>
            <a:ext cx="4068960" cy="310371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9"/>
            <a:ext cx="4100975" cy="2736304"/>
          </a:xfrm>
          <a:prstGeom prst="rect">
            <a:avLst/>
          </a:prstGeom>
        </p:spPr>
      </p:pic>
      <p:pic>
        <p:nvPicPr>
          <p:cNvPr id="5" name="Рисунок 4" descr="75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284984"/>
            <a:ext cx="5116580" cy="3382739"/>
          </a:xfrm>
          <a:prstGeom prst="rect">
            <a:avLst/>
          </a:prstGeom>
        </p:spPr>
      </p:pic>
      <p:pic>
        <p:nvPicPr>
          <p:cNvPr id="7" name="Рисунок 6" descr="newphoto18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32656"/>
            <a:ext cx="3600400" cy="27003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cc68b361bee2b9d1502c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573016"/>
            <a:ext cx="3888432" cy="2913509"/>
          </a:xfrm>
          <a:prstGeom prst="rect">
            <a:avLst/>
          </a:prstGeom>
        </p:spPr>
      </p:pic>
      <p:pic>
        <p:nvPicPr>
          <p:cNvPr id="11" name="Рисунок 10" descr="5f8a7e176edf579adb7906fb03d12a0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552125"/>
            <a:ext cx="3972694" cy="2901211"/>
          </a:xfrm>
          <a:prstGeom prst="rect">
            <a:avLst/>
          </a:prstGeom>
        </p:spPr>
      </p:pic>
      <p:pic>
        <p:nvPicPr>
          <p:cNvPr id="7" name="Рисунок 6" descr="gradusni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8640"/>
            <a:ext cx="4110121" cy="2977260"/>
          </a:xfrm>
          <a:prstGeom prst="rect">
            <a:avLst/>
          </a:prstGeom>
        </p:spPr>
      </p:pic>
      <p:pic>
        <p:nvPicPr>
          <p:cNvPr id="10" name="Рисунок 9" descr="Без названия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10378"/>
            <a:ext cx="3960440" cy="300259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d4d63dbc137a6cbfc9aae4e38bf90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2880320" cy="2822713"/>
          </a:xfrm>
          <a:prstGeom prst="rect">
            <a:avLst/>
          </a:prstGeom>
        </p:spPr>
      </p:pic>
      <p:pic>
        <p:nvPicPr>
          <p:cNvPr id="12" name="Рисунок 11" descr="dd1638772c2c5896a569472e1efd700c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88640"/>
            <a:ext cx="3138508" cy="2736304"/>
          </a:xfrm>
          <a:prstGeom prst="rect">
            <a:avLst/>
          </a:prstGeom>
        </p:spPr>
      </p:pic>
      <p:pic>
        <p:nvPicPr>
          <p:cNvPr id="14" name="Рисунок 13" descr="1645360432_65-alimentola-info-p-rezinovie-tapki-devushka-krasivo-foto-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645024"/>
            <a:ext cx="3069193" cy="2965662"/>
          </a:xfrm>
          <a:prstGeom prst="rect">
            <a:avLst/>
          </a:prstGeom>
        </p:spPr>
      </p:pic>
      <p:pic>
        <p:nvPicPr>
          <p:cNvPr id="8" name="Рисунок 7" descr="vesy-bazar-torgovie-bez-stoyk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645024"/>
            <a:ext cx="2764532" cy="2908548"/>
          </a:xfrm>
          <a:prstGeom prst="rect">
            <a:avLst/>
          </a:prstGeom>
        </p:spPr>
      </p:pic>
      <p:pic>
        <p:nvPicPr>
          <p:cNvPr id="11" name="Рисунок 10" descr="35998b0_b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16632"/>
            <a:ext cx="2520280" cy="2808312"/>
          </a:xfrm>
          <a:prstGeom prst="rect">
            <a:avLst/>
          </a:prstGeom>
        </p:spPr>
      </p:pic>
      <p:pic>
        <p:nvPicPr>
          <p:cNvPr id="15" name="Рисунок 14" descr="kostyum_shahtera_evraz_kat_b_kurtka_bryuki_i_zhilet_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3140968"/>
            <a:ext cx="2520280" cy="33089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5418fad5e955f9ac7709c9e04359e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3789040"/>
            <a:ext cx="2736304" cy="2664296"/>
          </a:xfrm>
          <a:prstGeom prst="rect">
            <a:avLst/>
          </a:prstGeom>
        </p:spPr>
      </p:pic>
      <p:pic>
        <p:nvPicPr>
          <p:cNvPr id="5" name="Рисунок 4" descr="8d7bea115e056cdf8993f0e963f93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2736304" cy="2736304"/>
          </a:xfrm>
          <a:prstGeom prst="rect">
            <a:avLst/>
          </a:prstGeom>
        </p:spPr>
      </p:pic>
      <p:pic>
        <p:nvPicPr>
          <p:cNvPr id="6" name="Рисунок 5" descr="246034931_9763cf7f3384bc29a53e409fdacbb120_8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6672"/>
            <a:ext cx="2942896" cy="2736304"/>
          </a:xfrm>
          <a:prstGeom prst="rect">
            <a:avLst/>
          </a:prstGeom>
        </p:spPr>
      </p:pic>
      <p:pic>
        <p:nvPicPr>
          <p:cNvPr id="7" name="Рисунок 6" descr="Сапоги-Модель-173-нефте-масло-жиростойкие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476672"/>
            <a:ext cx="2780928" cy="2780928"/>
          </a:xfrm>
          <a:prstGeom prst="rect">
            <a:avLst/>
          </a:prstGeom>
        </p:spPr>
      </p:pic>
      <p:pic>
        <p:nvPicPr>
          <p:cNvPr id="8" name="Рисунок 7" descr="metla-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3789040"/>
            <a:ext cx="2874841" cy="2662007"/>
          </a:xfrm>
          <a:prstGeom prst="rect">
            <a:avLst/>
          </a:prstGeom>
        </p:spPr>
      </p:pic>
      <p:pic>
        <p:nvPicPr>
          <p:cNvPr id="9" name="Рисунок 8" descr="02f06891d58b0db19921ac0fbf39c4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789040"/>
            <a:ext cx="2808312" cy="267311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a2a12_e18eb8fe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933056"/>
            <a:ext cx="2498066" cy="2418960"/>
          </a:xfrm>
          <a:prstGeom prst="rect">
            <a:avLst/>
          </a:prstGeom>
        </p:spPr>
      </p:pic>
      <p:pic>
        <p:nvPicPr>
          <p:cNvPr id="7" name="Рисунок 6" descr="Без названия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60648"/>
            <a:ext cx="3171056" cy="2592288"/>
          </a:xfrm>
          <a:prstGeom prst="rect">
            <a:avLst/>
          </a:prstGeom>
        </p:spPr>
      </p:pic>
      <p:pic>
        <p:nvPicPr>
          <p:cNvPr id="8" name="Рисунок 7" descr="топор-охотничи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2664296" cy="2664296"/>
          </a:xfrm>
          <a:prstGeom prst="rect">
            <a:avLst/>
          </a:prstGeom>
        </p:spPr>
      </p:pic>
      <p:pic>
        <p:nvPicPr>
          <p:cNvPr id="10" name="Рисунок 9" descr="Кирка-Кайл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60648"/>
            <a:ext cx="2520280" cy="2542602"/>
          </a:xfrm>
          <a:prstGeom prst="rect">
            <a:avLst/>
          </a:prstGeom>
        </p:spPr>
      </p:pic>
      <p:pic>
        <p:nvPicPr>
          <p:cNvPr id="11" name="Рисунок 10" descr="пустое-minecart-вагонетка-шахты-d-1209073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4005064"/>
            <a:ext cx="2799656" cy="2344664"/>
          </a:xfrm>
          <a:prstGeom prst="rect">
            <a:avLst/>
          </a:prstGeom>
        </p:spPr>
      </p:pic>
      <p:pic>
        <p:nvPicPr>
          <p:cNvPr id="12" name="Рисунок 11" descr="1644960353_10-fikiwiki-com-p-kartinki-uglya-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4005064"/>
            <a:ext cx="2833471" cy="235178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cc68b361bee2b9d1502c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3" y="4221088"/>
            <a:ext cx="2621434" cy="2337445"/>
          </a:xfrm>
          <a:prstGeom prst="rect">
            <a:avLst/>
          </a:prstGeom>
        </p:spPr>
      </p:pic>
      <p:pic>
        <p:nvPicPr>
          <p:cNvPr id="5" name="Рисунок 4" descr="1644960353_10-fikiwiki-com-p-kartinki-uglya-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2255672" cy="1872208"/>
          </a:xfrm>
          <a:prstGeom prst="rect">
            <a:avLst/>
          </a:prstGeom>
        </p:spPr>
      </p:pic>
      <p:pic>
        <p:nvPicPr>
          <p:cNvPr id="6" name="Рисунок 5" descr="kostyum_shahtera_evraz_kat_b_kurtka_bryuki_i_zhilet_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260648"/>
            <a:ext cx="1546448" cy="3092896"/>
          </a:xfrm>
          <a:prstGeom prst="rect">
            <a:avLst/>
          </a:prstGeom>
        </p:spPr>
      </p:pic>
      <p:pic>
        <p:nvPicPr>
          <p:cNvPr id="7" name="Рисунок 6" descr="Кирка-Кайл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116632"/>
            <a:ext cx="1800200" cy="1926214"/>
          </a:xfrm>
          <a:prstGeom prst="rect">
            <a:avLst/>
          </a:prstGeom>
        </p:spPr>
      </p:pic>
      <p:pic>
        <p:nvPicPr>
          <p:cNvPr id="8" name="Рисунок 7" descr="8d4d63dbc137a6cbfc9aae4e38bf90e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4437112"/>
            <a:ext cx="2145544" cy="2102633"/>
          </a:xfrm>
          <a:prstGeom prst="rect">
            <a:avLst/>
          </a:prstGeom>
        </p:spPr>
      </p:pic>
      <p:pic>
        <p:nvPicPr>
          <p:cNvPr id="9" name="Рисунок 8" descr="пустое-minecart-вагонетка-шахты-d-1209073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2276872"/>
            <a:ext cx="2808313" cy="1871038"/>
          </a:xfrm>
          <a:prstGeom prst="rect">
            <a:avLst/>
          </a:prstGeom>
        </p:spPr>
      </p:pic>
      <p:pic>
        <p:nvPicPr>
          <p:cNvPr id="10" name="Рисунок 9" descr="dd1638772c2c5896a569472e1efd700c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2348880"/>
            <a:ext cx="2267744" cy="1491041"/>
          </a:xfrm>
          <a:prstGeom prst="rect">
            <a:avLst/>
          </a:prstGeom>
        </p:spPr>
      </p:pic>
      <p:pic>
        <p:nvPicPr>
          <p:cNvPr id="11" name="Рисунок 10" descr="Сапоги-Модель-173-нефте-масло-жиростойкие-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4149080"/>
            <a:ext cx="2492896" cy="24928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285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92884"/>
            <a:ext cx="8334401" cy="62508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857232"/>
            <a:ext cx="8358917" cy="55721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krymskaya-st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424936" cy="56385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Донской казак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4ff251c9fc27eaed6b4dee72f3fo--kartiny-i-panno-kartina-donskoj-kaza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000483"/>
            <a:ext cx="4000527" cy="5571765"/>
          </a:xfrm>
          <a:prstGeom prst="rect">
            <a:avLst/>
          </a:prstGeom>
        </p:spPr>
      </p:pic>
      <p:pic>
        <p:nvPicPr>
          <p:cNvPr id="5" name="Рисунок 4" descr="1647334491_1-kartinkin-net-p-donskie-kazaki-kartinki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500174"/>
            <a:ext cx="4254773" cy="38647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1-02-24-19-38-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14021"/>
            <a:ext cx="8208912" cy="61807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4975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642918"/>
            <a:ext cx="8358246" cy="589256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2129</TotalTime>
  <Words>43</Words>
  <Application>Microsoft Office PowerPoint</Application>
  <PresentationFormat>Экран (4:3)</PresentationFormat>
  <Paragraphs>13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Государственное дошкольное образовательное учреждение  Луганской Народной Республики  «Краснодонский детский сад №1 «Калинка»</vt:lpstr>
      <vt:lpstr>Слайд 2</vt:lpstr>
      <vt:lpstr>Слайд 3</vt:lpstr>
      <vt:lpstr>Слайд 4</vt:lpstr>
      <vt:lpstr>Слайд 5</vt:lpstr>
      <vt:lpstr>Слайд 6</vt:lpstr>
      <vt:lpstr>Донской казак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RePack by Diakov</cp:lastModifiedBy>
  <cp:revision>177</cp:revision>
  <dcterms:created xsi:type="dcterms:W3CDTF">2022-07-25T17:09:31Z</dcterms:created>
  <dcterms:modified xsi:type="dcterms:W3CDTF">2022-11-27T21:13:59Z</dcterms:modified>
</cp:coreProperties>
</file>