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CD68"/>
            </a:gs>
            <a:gs pos="91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4030345"/>
          </a:xfrm>
        </p:spPr>
        <p:txBody>
          <a:bodyPr/>
          <a:lstStyle/>
          <a:p>
            <a:r>
              <a:rPr lang="ru-RU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charset="0"/>
                <a:cs typeface="Verdana" panose="020B0604030504040204" charset="0"/>
              </a:rPr>
              <a:t> Квест - игра для детей среднего и старшего дошкольного возраста  «В поисках символа города».</a:t>
            </a:r>
            <a:br>
              <a:rPr lang="ru-RU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charset="0"/>
                <a:cs typeface="Verdana" panose="020B0604030504040204" charset="0"/>
              </a:rPr>
            </a:br>
            <a:br>
              <a:rPr lang="ru-RU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charset="0"/>
                <a:cs typeface="Verdana" panose="020B0604030504040204" charset="0"/>
              </a:rPr>
            </a:br>
            <a:r>
              <a:rPr lang="ru-RU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charset="0"/>
                <a:cs typeface="Verdana" panose="020B0604030504040204" charset="0"/>
              </a:rPr>
              <a:t>Воспитатель МДОУ д/с № 25  Бабичева Н.И.</a:t>
            </a:r>
            <a:endParaRPr lang="ru-RU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Если мы посетим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Заведение это,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Два часа посидим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В темном зале без света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128895" y="1691005"/>
            <a:ext cx="6508750" cy="366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XXL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7965" y="991235"/>
            <a:ext cx="4058920" cy="2590800"/>
          </a:xfrm>
          <a:prstGeom prst="rect">
            <a:avLst/>
          </a:prstGeom>
        </p:spPr>
      </p:pic>
      <p:pic>
        <p:nvPicPr>
          <p:cNvPr id="8" name="Замещающее содержимое 7" descr="be46fba3116a7e4e5b8e8c6ec8d0c199[1]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500" y="991235"/>
            <a:ext cx="4305300" cy="2493010"/>
          </a:xfrm>
          <a:prstGeom prst="rect">
            <a:avLst/>
          </a:prstGeom>
        </p:spPr>
      </p:pic>
      <p:pic>
        <p:nvPicPr>
          <p:cNvPr id="10" name="Изображение 9" descr="704c55926de4353d244a7b9fdda1e6ba1323409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455" y="3830320"/>
            <a:ext cx="3821430" cy="2390775"/>
          </a:xfrm>
          <a:prstGeom prst="rect">
            <a:avLst/>
          </a:prstGeom>
        </p:spPr>
      </p:pic>
      <p:pic>
        <p:nvPicPr>
          <p:cNvPr id="11" name="Изображение 10" descr="1556130918_paint_25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85" y="2891790"/>
            <a:ext cx="1121410" cy="835025"/>
          </a:xfrm>
          <a:prstGeom prst="rect">
            <a:avLst/>
          </a:prstGeom>
        </p:spPr>
      </p:pic>
      <p:pic>
        <p:nvPicPr>
          <p:cNvPr id="12" name="Изображение 11" descr="s12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5742940"/>
            <a:ext cx="789305" cy="734695"/>
          </a:xfrm>
          <a:prstGeom prst="rect">
            <a:avLst/>
          </a:prstGeom>
        </p:spPr>
      </p:pic>
      <p:pic>
        <p:nvPicPr>
          <p:cNvPr id="13" name="Изображение 12" descr="s12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683875" y="2988945"/>
            <a:ext cx="669925" cy="880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9" name="Замещающее содержимое 8" descr="uzlovaja_city_coa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54375" y="365125"/>
            <a:ext cx="4849495" cy="606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pPr algn="ctr"/>
            <a:r>
              <a:rPr lang="ru-RU" altLang="en-US" sz="88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МОЛОДЦЫ!</a:t>
            </a:r>
            <a:endParaRPr lang="ru-RU" altLang="en-US" sz="880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90795"/>
          </a:xfrm>
        </p:spPr>
        <p:txBody>
          <a:bodyPr/>
          <a:p>
            <a:pPr algn="ctr"/>
            <a:r>
              <a:rPr lang="ru-RU" altLang="en-US" sz="6600" b="1">
                <a:solidFill>
                  <a:srgbClr val="7030A0"/>
                </a:solidFill>
              </a:rPr>
              <a:t>СПАСИБО ЗА ВНИМАНИЕ!</a:t>
            </a:r>
            <a:endParaRPr lang="ru-RU" altLang="en-US" sz="6600" b="1">
              <a:solidFill>
                <a:srgbClr val="7030A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38200" y="271145"/>
            <a:ext cx="10515600" cy="1124585"/>
          </a:xfrm>
        </p:spPr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212850"/>
            <a:ext cx="10515600" cy="4964430"/>
          </a:xfrm>
        </p:spPr>
        <p:txBody>
          <a:bodyPr>
            <a:normAutofit lnSpcReduction="20000"/>
          </a:bodyPr>
          <a:p>
            <a:r>
              <a:rPr lang="ru-RU" altLang="en-US" sz="3600">
                <a:solidFill>
                  <a:schemeClr val="bg1"/>
                </a:solidFill>
              </a:rPr>
              <a:t>Программное содержание:</a:t>
            </a:r>
            <a:endParaRPr lang="ru-RU" altLang="en-US" sz="3600">
              <a:solidFill>
                <a:schemeClr val="bg1"/>
              </a:solidFill>
            </a:endParaRPr>
          </a:p>
          <a:p>
            <a:r>
              <a:rPr lang="ru-RU" altLang="en-US" sz="3200">
                <a:solidFill>
                  <a:schemeClr val="bg1"/>
                </a:solidFill>
              </a:rPr>
              <a:t>Образовательные задачи: создать условия для формирования и закрепления детей знаний о родном городе, обогащения словарного запаса детей.</a:t>
            </a:r>
            <a:endParaRPr lang="ru-RU" altLang="en-US" sz="3200">
              <a:solidFill>
                <a:schemeClr val="bg1"/>
              </a:solidFill>
            </a:endParaRPr>
          </a:p>
          <a:p>
            <a:r>
              <a:rPr lang="ru-RU" altLang="en-US" sz="3200">
                <a:solidFill>
                  <a:schemeClr val="bg1"/>
                </a:solidFill>
              </a:rPr>
              <a:t>Развивающие задачи: создать условия для развития поисковой деятельности, наблюдательности, творческих способностей детей.</a:t>
            </a:r>
            <a:endParaRPr lang="ru-RU" altLang="en-US" sz="3200">
              <a:solidFill>
                <a:schemeClr val="bg1"/>
              </a:solidFill>
            </a:endParaRPr>
          </a:p>
          <a:p>
            <a:r>
              <a:rPr lang="ru-RU" altLang="en-US" sz="3200">
                <a:solidFill>
                  <a:schemeClr val="bg1"/>
                </a:solidFill>
              </a:rPr>
              <a:t>Воспитательные задачи: воспитывать у детей  чувство любви к родному городу, навыки командной работы, чувство взаимопомощи.</a:t>
            </a:r>
            <a:endParaRPr lang="ru-RU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576f32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52855" y="1825625"/>
            <a:ext cx="4351655" cy="4351655"/>
          </a:xfrm>
          <a:prstGeom prst="rect">
            <a:avLst/>
          </a:prstGeom>
        </p:spPr>
      </p:pic>
      <p:pic>
        <p:nvPicPr>
          <p:cNvPr id="9" name="Замещающее содержимое 8" descr="uzlovaja_city_coa[1]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2490" y="2091690"/>
            <a:ext cx="2378075" cy="297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arhimagtarogwowremjatworenijaswoihposlednihchar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78255" y="615315"/>
            <a:ext cx="4166870" cy="5894070"/>
          </a:xfrm>
          <a:prstGeom prst="rect">
            <a:avLst/>
          </a:prstGeom>
        </p:spPr>
      </p:pic>
      <p:pic>
        <p:nvPicPr>
          <p:cNvPr id="8" name="Замещающее содержимое 7" descr="i7HF8MUGH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9895" y="2223135"/>
            <a:ext cx="2679065" cy="2679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20000"/>
          </a:bodyPr>
          <a:p>
            <a:r>
              <a:rPr lang="ru-RU" altLang="en-US">
                <a:solidFill>
                  <a:schemeClr val="bg1"/>
                </a:solidFill>
              </a:rPr>
              <a:t>Глядятся в него молодые рябинки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Цветные свои примеряют косынки.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Глядятся в него молодые березки,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Свои перед ним поправляют прически.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И месяц, и звезды — в нем все отражается...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Как зеркало это называется?</a:t>
            </a:r>
            <a:endParaRPr lang="ru-RU" altLang="en-US">
              <a:solidFill>
                <a:schemeClr val="bg1"/>
              </a:solidFill>
            </a:endParaRPr>
          </a:p>
          <a:p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6" name="Замещающее содержимое 5" descr="i2UJ8H4SQ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70370" y="2769870"/>
            <a:ext cx="4135755" cy="269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53dea171453e08.52352779[1]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237740"/>
            <a:ext cx="5181600" cy="3526790"/>
          </a:xfrm>
          <a:prstGeom prst="rect">
            <a:avLst/>
          </a:prstGeom>
        </p:spPr>
      </p:pic>
      <p:pic>
        <p:nvPicPr>
          <p:cNvPr id="8" name="Замещающее содержимое 7" descr="iXPQ44Y9K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Ем я уголь, пью я воду,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Как напьюсь — прибавлю ходу.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Везу обоз на сто колес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И называюсь…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5" name="Замещающее содержимое 4" descr="iME92ES7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2274570"/>
            <a:ext cx="5181600" cy="3452495"/>
          </a:xfrm>
          <a:prstGeom prst="rect">
            <a:avLst/>
          </a:prstGeom>
        </p:spPr>
      </p:pic>
      <p:pic>
        <p:nvPicPr>
          <p:cNvPr id="2" name="Изображение 1" descr="101734385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60" y="2274570"/>
            <a:ext cx="1221740" cy="120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7200"/>
              <a:t>ФИЗМИНУТКА</a:t>
            </a:r>
            <a:endParaRPr lang="ru-RU" altLang="en-US" sz="7200"/>
          </a:p>
        </p:txBody>
      </p:sp>
      <p:pic>
        <p:nvPicPr>
          <p:cNvPr id="5" name="Замещающее содержимое 4" descr="i6365_image_original_9a63a8[1]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5525" y="1825625"/>
            <a:ext cx="5059680" cy="4351655"/>
          </a:xfrm>
          <a:prstGeom prst="rect">
            <a:avLst/>
          </a:prstGeom>
        </p:spPr>
      </p:pic>
      <p:pic>
        <p:nvPicPr>
          <p:cNvPr id="3" name="Барбарики - Друзь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4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Он из луковки растёт,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Раннею весной цветёт.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А когда он расцветает,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- Чашечку напоминает.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Чашечка быть может разной: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Жёлтой, розовой и красной.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Нам цветы дарить не лень</a:t>
            </a:r>
            <a:endParaRPr lang="ru-RU" altLang="en-US">
              <a:solidFill>
                <a:schemeClr val="bg1"/>
              </a:solidFill>
            </a:endParaRPr>
          </a:p>
          <a:p>
            <a:r>
              <a:rPr lang="ru-RU" altLang="en-US">
                <a:solidFill>
                  <a:schemeClr val="bg1"/>
                </a:solidFill>
              </a:rPr>
              <a:t>Нашим мамам в женский день</a:t>
            </a:r>
            <a:r>
              <a:rPr lang="ru-RU" altLang="en-US"/>
              <a:t>. </a:t>
            </a:r>
            <a:endParaRPr lang="ru-RU" altLang="en-US"/>
          </a:p>
        </p:txBody>
      </p:sp>
      <p:pic>
        <p:nvPicPr>
          <p:cNvPr id="4" name="Замещающее содержимое 3" descr="tulip233[1]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31050" y="1825625"/>
            <a:ext cx="326326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WPS Presentation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Verdana</vt:lpstr>
      <vt:lpstr>Calibri</vt:lpstr>
      <vt:lpstr>Microsoft YaHei</vt:lpstr>
      <vt:lpstr/>
      <vt:lpstr>Arial Unicode MS</vt:lpstr>
      <vt:lpstr>Calibri Light</vt:lpstr>
      <vt:lpstr>Тема Office</vt:lpstr>
      <vt:lpstr> Квест - игра для детей среднего и старшего дошкольного возраста  «В поисках символа города».  Воспитатель МДОУ д/с № 25  Бабичева Н.И.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ФИЗМИНУТКА</vt:lpstr>
      <vt:lpstr>PowerPoint 演示文稿</vt:lpstr>
      <vt:lpstr>PowerPoint 演示文稿</vt:lpstr>
      <vt:lpstr>PowerPoint 演示文稿</vt:lpstr>
      <vt:lpstr>PowerPoint 演示文稿</vt:lpstr>
      <vt:lpstr>МОЛОДЦЫ!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Квест - игра для детей среднего и старшего дошкольного возраста  «В поисках символа города».  Воспитатель МДОУ д/с № 25  Бабичева Н.И.</dc:title>
  <dc:creator/>
  <cp:lastModifiedBy>User</cp:lastModifiedBy>
  <cp:revision>6</cp:revision>
  <dcterms:created xsi:type="dcterms:W3CDTF">2020-07-26T15:35:00Z</dcterms:created>
  <dcterms:modified xsi:type="dcterms:W3CDTF">2020-10-25T16:58:29Z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