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5" r:id="rId2"/>
    <p:sldId id="286" r:id="rId3"/>
    <p:sldId id="273" r:id="rId4"/>
    <p:sldId id="283" r:id="rId5"/>
    <p:sldId id="287" r:id="rId6"/>
    <p:sldId id="267" r:id="rId7"/>
    <p:sldId id="278" r:id="rId8"/>
    <p:sldId id="279" r:id="rId9"/>
    <p:sldId id="280" r:id="rId10"/>
    <p:sldId id="269" r:id="rId11"/>
    <p:sldId id="281" r:id="rId12"/>
    <p:sldId id="288" r:id="rId13"/>
    <p:sldId id="289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BEC3-39DB-4500-8A66-14B72FDE187F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36A3-DF85-4720-BBCA-D5832F7B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E7EE-7A53-454B-9B35-E9BB28D13B7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90;&#1082;&#1088;&#1099;&#1090;&#1086;&#1077;%20&#1079;&#1072;&#1085;&#1103;&#1090;&#1080;&#1077;%20&#1057;&#1056;&#1045;&#1044;&#1053;&#1071;&#1071;%20&#1043;&#1056;&#1059;&#1055;&#1055;&#1040;\&#1052;&#1091;&#1079;&#1099;&#1082;&#1072;\&#1051;&#1102;&#1089;&#1100;&#1077;&#1085;%20&#1064;&#1072;&#1084;&#1073;&#1072;&#1083;&#1083;&#1072;&#1085;&#1080;%20-%20&#1052;&#1091;&#1079;&#1099;&#1082;&#1072;%20&#1083;&#1077;&#1089;&#1072;%20(www.mixmuz.ru)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90;&#1082;&#1088;&#1099;&#1090;&#1086;&#1077;%20&#1079;&#1072;&#1085;&#1103;&#1090;&#1080;&#1077;%20&#1057;&#1056;&#1045;&#1044;&#1053;&#1071;&#1071;%20&#1043;&#1056;&#1059;&#1055;&#1055;&#1040;\&#1052;&#1091;&#1079;&#1099;&#1082;&#1072;\&#1052;&#1091;&#1079;&#1099;&#1082;&#1072;%20&#1080;&#1079;%20&#1076;&#1077;&#1090;&#1089;&#1090;&#1074;&#1072;%20-%20&#1045;&#1088;&#1072;&#1083;&#1072;&#1096;%20(www.mixmuz.ru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90;&#1082;&#1088;&#1099;&#1090;&#1086;&#1077;%20&#1079;&#1072;&#1085;&#1103;&#1090;&#1080;&#1077;%20&#1057;&#1056;&#1045;&#1044;&#1053;&#1071;&#1071;%20&#1043;&#1056;&#1059;&#1055;&#1055;&#1040;\&#1052;&#1091;&#1079;&#1099;&#1082;&#1072;\detskaja-doroga-dobra-(megapesni.me)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90;&#1082;&#1088;&#1099;&#1090;&#1086;&#1077;%20&#1079;&#1072;&#1085;&#1103;&#1090;&#1080;&#1077;%20&#1057;&#1056;&#1045;&#1044;&#1053;&#1071;&#1071;%20&#1043;&#1056;&#1059;&#1055;&#1055;&#1040;\&#1052;&#1091;&#1079;&#1099;&#1082;&#1072;\&#1047;&#1074;&#1091;&#1082;&#1080;%20&#1087;&#1088;&#1080;&#1088;&#1086;&#1076;&#1099;%20-%20&#1055;&#1077;&#1085;&#1080;&#1077;%20&#1087;&#1090;&#1080;&#1094;%20&#1074;%20&#1083;&#1077;&#1089;&#1091;%20(www.mixmuz.ru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90;&#1082;&#1088;&#1099;&#1090;&#1086;&#1077;%20&#1079;&#1072;&#1085;&#1103;&#1090;&#1080;&#1077;%20&#1057;&#1056;&#1045;&#1044;&#1053;&#1071;&#1071;%20&#1043;&#1056;&#1059;&#1055;&#1055;&#1040;\&#1052;&#1091;&#1079;&#1099;&#1082;&#1072;\&#1047;&#1074;&#1091;&#1082;&#1080;%20&#1087;&#1088;&#1080;&#1088;&#1086;&#1076;&#1099;%20-%20&#1055;&#1077;&#1085;&#1080;&#1077;%20&#1087;&#1090;&#1080;&#1094;%20&#1074;%20&#1083;&#1077;&#1089;&#1091;%20(www.mixmuz.ru)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rtinki.me-21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77" y="0"/>
            <a:ext cx="9159277" cy="564357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593"/>
            <a:ext cx="9144001" cy="501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5072074"/>
            <a:ext cx="857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</a:p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«Добрые дела Эколят-дошколят»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Nul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Люсьен Шамбаллани - Музыка лес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anim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5167" y="470317"/>
            <a:ext cx="4259351" cy="5845928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" name="Музыка из детства - Ералаш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ян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2283453" cy="35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786058"/>
            <a:ext cx="209551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357563"/>
            <a:ext cx="218777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496"/>
            <a:ext cx="2154639" cy="34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лесовичо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3560" y="417555"/>
            <a:ext cx="2571768" cy="36019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detskaja-doroga-dobra-(megapesni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Звуки природы - Пение птиц в лесу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жёлу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23580">
            <a:off x="672771" y="3604289"/>
            <a:ext cx="1280549" cy="13578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ян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2283453" cy="35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786058"/>
            <a:ext cx="209551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357563"/>
            <a:ext cx="218777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496"/>
            <a:ext cx="2154639" cy="34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лесовичо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3560" y="417555"/>
            <a:ext cx="2571768" cy="36019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Звуки природы - Пение птиц в лесу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054" y="214290"/>
            <a:ext cx="4509578" cy="6357982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054" y="214290"/>
            <a:ext cx="4509578" cy="6357982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5167" y="214290"/>
            <a:ext cx="4259351" cy="6357982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627797"/>
            <a:ext cx="1857388" cy="144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lisa-priroda-osen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643182"/>
            <a:ext cx="2110879" cy="1354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571480"/>
            <a:ext cx="2303640" cy="1428760"/>
          </a:xfrm>
          <a:prstGeom prst="rect">
            <a:avLst/>
          </a:prstGeom>
        </p:spPr>
      </p:pic>
      <p:pic>
        <p:nvPicPr>
          <p:cNvPr id="6" name="Рисунок 5" descr="Копия hello_html_7996c449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500042"/>
            <a:ext cx="2124075" cy="1295400"/>
          </a:xfrm>
          <a:prstGeom prst="rect">
            <a:avLst/>
          </a:prstGeom>
        </p:spPr>
      </p:pic>
      <p:pic>
        <p:nvPicPr>
          <p:cNvPr id="7" name="Рисунок 6" descr="hello_html_7996c449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4572008"/>
            <a:ext cx="2083608" cy="1785950"/>
          </a:xfrm>
          <a:prstGeom prst="rect">
            <a:avLst/>
          </a:prstGeom>
        </p:spPr>
      </p:pic>
      <p:pic>
        <p:nvPicPr>
          <p:cNvPr id="8" name="Рисунок 7" descr="бел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4429132"/>
            <a:ext cx="189547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5167" y="337386"/>
            <a:ext cx="4259351" cy="611179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18182529</TotalTime>
  <Words>15</Words>
  <Application>Microsoft Office PowerPoint</Application>
  <PresentationFormat>Экран (4:3)</PresentationFormat>
  <Paragraphs>9</Paragraphs>
  <Slides>13</Slides>
  <Notes>7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Zuhra</cp:lastModifiedBy>
  <cp:revision>183</cp:revision>
  <dcterms:created xsi:type="dcterms:W3CDTF">2019-02-22T16:27:32Z</dcterms:created>
  <dcterms:modified xsi:type="dcterms:W3CDTF">2023-10-29T15:07:23Z</dcterms:modified>
</cp:coreProperties>
</file>