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308" r:id="rId2"/>
    <p:sldId id="324" r:id="rId3"/>
    <p:sldId id="325" r:id="rId4"/>
    <p:sldId id="310" r:id="rId5"/>
    <p:sldId id="327" r:id="rId6"/>
    <p:sldId id="312" r:id="rId7"/>
    <p:sldId id="315" r:id="rId8"/>
    <p:sldId id="321" r:id="rId9"/>
    <p:sldId id="299" r:id="rId10"/>
    <p:sldId id="317" r:id="rId11"/>
    <p:sldId id="301" r:id="rId12"/>
    <p:sldId id="326" r:id="rId13"/>
    <p:sldId id="319" r:id="rId14"/>
    <p:sldId id="300" r:id="rId15"/>
    <p:sldId id="322" r:id="rId16"/>
    <p:sldId id="33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84" d="100"/>
          <a:sy n="84" d="100"/>
        </p:scale>
        <p:origin x="-1258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2EE2F-323F-4650-BB6F-1B1235F69359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7E4EF-A530-4205-BBC9-F4AFAA3A8A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549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7E4EF-A530-4205-BBC9-F4AFAA3A8AE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997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7E4EF-A530-4205-BBC9-F4AFAA3A8AE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627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CAE4-BCFB-40B7-99C5-445FA5074625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61E8-11D0-4D7C-950B-6C336FD21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CAE4-BCFB-40B7-99C5-445FA5074625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61E8-11D0-4D7C-950B-6C336FD21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CAE4-BCFB-40B7-99C5-445FA5074625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61E8-11D0-4D7C-950B-6C336FD214C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CAE4-BCFB-40B7-99C5-445FA5074625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61E8-11D0-4D7C-950B-6C336FD214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CAE4-BCFB-40B7-99C5-445FA5074625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61E8-11D0-4D7C-950B-6C336FD21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CAE4-BCFB-40B7-99C5-445FA5074625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61E8-11D0-4D7C-950B-6C336FD214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CAE4-BCFB-40B7-99C5-445FA5074625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61E8-11D0-4D7C-950B-6C336FD21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CAE4-BCFB-40B7-99C5-445FA5074625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61E8-11D0-4D7C-950B-6C336FD21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CAE4-BCFB-40B7-99C5-445FA5074625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61E8-11D0-4D7C-950B-6C336FD21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CAE4-BCFB-40B7-99C5-445FA5074625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61E8-11D0-4D7C-950B-6C336FD214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CAE4-BCFB-40B7-99C5-445FA5074625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161E8-11D0-4D7C-950B-6C336FD214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6E4CAE4-BCFB-40B7-99C5-445FA5074625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1B161E8-11D0-4D7C-950B-6C336FD214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72816"/>
            <a:ext cx="7408333" cy="4353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Матевосян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Инга 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Альбертовна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педагогические 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секреты»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центр развития ребенка  - детский сад №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муниципального образования городской округ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курорт Сочи Краснодарского края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achine\Desktop\IMG_20231003_191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832"/>
            <a:ext cx="3168352" cy="42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1707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8328"/>
            <a:ext cx="8352928" cy="1794528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3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Перевернутое рисование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/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/>
              </a:rPr>
            </a:b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>Это упражнение дает возможность посмотреть на предметы под другим углом, по новому, иногда способствует лучшему изображению предмета.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achine\Desktop\IMG_20231004_095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6615" y="2091710"/>
            <a:ext cx="3750184" cy="4313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chine\Desktop\IMG_20231004_095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91709"/>
            <a:ext cx="3672408" cy="4313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4313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цвета</a:t>
            </a:r>
          </a:p>
        </p:txBody>
      </p:sp>
      <p:pic>
        <p:nvPicPr>
          <p:cNvPr id="5" name="Picture 2" descr="C:\Users\Machine\Desktop\инга п р\img_0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9540" y="2852936"/>
            <a:ext cx="4392488" cy="2608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9901"/>
            <a:ext cx="3916193" cy="25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4325" y="3249613"/>
            <a:ext cx="59753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4297363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24316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8751"/>
            <a:ext cx="5400600" cy="370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52936"/>
            <a:ext cx="4968552" cy="377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7972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476671"/>
            <a:ext cx="3960441" cy="264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84949"/>
            <a:ext cx="4525035" cy="297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157" y="3573016"/>
            <a:ext cx="460851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7339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67920840"/>
              </p:ext>
            </p:extLst>
          </p:nvPr>
        </p:nvGraphicFramePr>
        <p:xfrm>
          <a:off x="467544" y="1340766"/>
          <a:ext cx="8352928" cy="523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Приемы рисования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Смешивание цветов на листе, интуитивный выбор цвета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Развивается внимание, наблюдательность, цветовое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зрение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Выход за рамки листа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Снимаются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зажимы и скованность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Отсутствие предварительной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прорисовки и шаблонов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Развивается самостоятельность и инициативность, сохраняется индивидуальность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Перевернутое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рисование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Развивается образное мышление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Очень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простые техники рисования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Ребенок ориентирован на успех, ему все удается, осознание «Я могу»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Быстрый и красивый результат работы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Уверенность в своих силах, желание </a:t>
                      </a:r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творить дальше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правополушарного рисования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4242997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248472" cy="4223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4176464" cy="40546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0172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521183" cy="456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5401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8792"/>
            <a:ext cx="4248472" cy="368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48680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зарождается в раннем и продолжает развиваться в дошкольном возрасте. Если вовремя создать условия для ее проявления и становления, она станет благодатным средством самовыражения и развития ребенка. 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6798" y="3429000"/>
            <a:ext cx="4248471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747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454588" cy="5105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Users\Machine\Desktop\ладошки ранняя\20230609_1008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94044"/>
            <a:ext cx="3600400" cy="4416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82015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64704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2400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3"/>
            <a:ext cx="4488883" cy="3925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332657"/>
            <a:ext cx="82809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для малышей — это 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увлекательная игра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новых красок мира, красоты линий и форм, цветовых пятен, экспериментирование.</a:t>
            </a:r>
          </a:p>
          <a:p>
            <a:endParaRPr lang="ru-RU" dirty="0"/>
          </a:p>
        </p:txBody>
      </p:sp>
      <p:pic>
        <p:nvPicPr>
          <p:cNvPr id="7" name="Picture 2" descr="C:\Users\Machine\Desktop\ладошки ранняя\IMG-20230607-WA0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8434" y="1988840"/>
            <a:ext cx="3792037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06276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763678" y="1124744"/>
            <a:ext cx="7416824" cy="10776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Правополушарное рисование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3588" y="2986698"/>
            <a:ext cx="288032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 этап – этап развития воображения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24128" y="2983069"/>
            <a:ext cx="324036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 этап – упражнения правополушарного рисования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59832" y="5083178"/>
            <a:ext cx="324036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 этап – этап развития наглядно- образного мышления</a:t>
            </a:r>
          </a:p>
        </p:txBody>
      </p:sp>
      <p:cxnSp>
        <p:nvCxnSpPr>
          <p:cNvPr id="18" name="Прямая со стрелкой 17"/>
          <p:cNvCxnSpPr>
            <a:stCxn id="2" idx="4"/>
            <a:endCxn id="7" idx="0"/>
          </p:cNvCxnSpPr>
          <p:nvPr/>
        </p:nvCxnSpPr>
        <p:spPr>
          <a:xfrm flipH="1">
            <a:off x="1653748" y="2202430"/>
            <a:ext cx="2818342" cy="784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cxnSpLocks/>
            <a:stCxn id="2" idx="4"/>
          </p:cNvCxnSpPr>
          <p:nvPr/>
        </p:nvCxnSpPr>
        <p:spPr>
          <a:xfrm>
            <a:off x="4472090" y="2202430"/>
            <a:ext cx="199822" cy="36748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cxnSpLocks/>
            <a:stCxn id="2" idx="4"/>
            <a:endCxn id="9" idx="0"/>
          </p:cNvCxnSpPr>
          <p:nvPr/>
        </p:nvCxnSpPr>
        <p:spPr>
          <a:xfrm>
            <a:off x="4472090" y="2202430"/>
            <a:ext cx="2872218" cy="7806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65681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767281"/>
            <a:ext cx="813690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000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000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000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000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000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000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Самое главное в рисовании  - это   </a:t>
            </a:r>
            <a:r>
              <a:rPr lang="ru-RU" sz="2000" b="1" i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 и удовольствие ребенка от процесса</a:t>
            </a: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не «правильная работа на пятерку по выданному шаблону».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950" y="643256"/>
            <a:ext cx="3904034" cy="4193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43256"/>
            <a:ext cx="3888432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7651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452079" y="764704"/>
            <a:ext cx="5488073" cy="547260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>
                <a:latin typeface="Times New Roman"/>
              </a:rPr>
              <a:t>В 1960-е годы </a:t>
            </a:r>
            <a:r>
              <a:rPr lang="ru-RU" sz="1600" dirty="0" err="1">
                <a:latin typeface="Times New Roman"/>
              </a:rPr>
              <a:t>нейропсихолог</a:t>
            </a:r>
            <a:r>
              <a:rPr lang="ru-RU" sz="1600" dirty="0">
                <a:latin typeface="Times New Roman"/>
              </a:rPr>
              <a:t>  Роджер </a:t>
            </a:r>
            <a:r>
              <a:rPr lang="ru-RU" sz="1600" dirty="0" err="1">
                <a:latin typeface="Times New Roman"/>
              </a:rPr>
              <a:t>Сперри</a:t>
            </a:r>
            <a:r>
              <a:rPr lang="ru-RU" sz="1600" dirty="0">
                <a:latin typeface="Times New Roman"/>
              </a:rPr>
              <a:t> проводя опыты на мозге млекопитающих, пришел к выводу, что разные полушария мозга отвечают за разные функции. В 1981 году </a:t>
            </a:r>
            <a:r>
              <a:rPr lang="ru-RU" sz="1600" dirty="0" err="1">
                <a:latin typeface="Times New Roman"/>
              </a:rPr>
              <a:t>Р.Сперри</a:t>
            </a:r>
            <a:r>
              <a:rPr lang="ru-RU" sz="1600" dirty="0">
                <a:latin typeface="Times New Roman"/>
              </a:rPr>
              <a:t> получил за свои исследования Нобелевскую премию. </a:t>
            </a:r>
          </a:p>
          <a:p>
            <a:r>
              <a:rPr lang="ru-RU" sz="1600" dirty="0">
                <a:latin typeface="Times New Roman"/>
              </a:rPr>
              <a:t>    Левая половина мозга отвечает за логику, а правая – за творчество и воображение.</a:t>
            </a:r>
          </a:p>
          <a:p>
            <a:r>
              <a:rPr lang="ru-RU" sz="1600" dirty="0">
                <a:latin typeface="Times New Roman"/>
              </a:rPr>
              <a:t>     </a:t>
            </a:r>
          </a:p>
          <a:p>
            <a:r>
              <a:rPr lang="ru-RU" dirty="0">
                <a:latin typeface="Times New Roman"/>
              </a:rPr>
              <a:t>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C:\Users\Machine\Desktop\Рисунки Воспитатель года\правополушарное рисование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707" y="734721"/>
            <a:ext cx="1764646" cy="204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5" y="2406643"/>
            <a:ext cx="295232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36CB207-32A2-4EEF-8642-B7A82639A553}"/>
              </a:ext>
            </a:extLst>
          </p:cNvPr>
          <p:cNvSpPr/>
          <p:nvPr/>
        </p:nvSpPr>
        <p:spPr>
          <a:xfrm>
            <a:off x="452079" y="4077073"/>
            <a:ext cx="786433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prstClr val="white"/>
              </a:buClr>
              <a:buSzPct val="100000"/>
              <a:buFont typeface="Symbol" pitchFamily="18" charset="2"/>
              <a:buChar char=""/>
            </a:pPr>
            <a:r>
              <a:rPr lang="ru-RU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читель  </a:t>
            </a:r>
            <a:r>
              <a:rPr lang="ru-RU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и художник Бетти </a:t>
            </a:r>
            <a:r>
              <a:rPr lang="ru-RU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Эдварс</a:t>
            </a:r>
            <a:r>
              <a:rPr lang="ru-RU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 заинтересовалась исследованиями </a:t>
            </a:r>
            <a:r>
              <a:rPr lang="ru-RU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Р.Сперри</a:t>
            </a:r>
            <a:r>
              <a:rPr lang="ru-RU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и  в 1979 году она выпустила книгу «Откройте в себе художника». В основу книги </a:t>
            </a:r>
            <a:r>
              <a:rPr lang="ru-RU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Б.Эдварс</a:t>
            </a:r>
            <a:r>
              <a:rPr lang="ru-RU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легли результаты новаторских исследований нейропсихолога . </a:t>
            </a:r>
          </a:p>
          <a:p>
            <a:pPr marL="274320" lvl="0" indent="-274320">
              <a:spcBef>
                <a:spcPct val="20000"/>
              </a:spcBef>
              <a:buClr>
                <a:prstClr val="white"/>
              </a:buClr>
              <a:buSzPct val="100000"/>
              <a:buFont typeface="Symbol" pitchFamily="18" charset="2"/>
              <a:buChar char=""/>
            </a:pPr>
            <a:r>
              <a:rPr lang="ru-RU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    В своей книге она описала метод, который позволяет «отключить» левое и активизировать правое творческое  полушарие. Эту технику она назвала «правополушарным или интуитивным рисованием»</a:t>
            </a:r>
          </a:p>
        </p:txBody>
      </p:sp>
    </p:spTree>
    <p:extLst>
      <p:ext uri="{BB962C8B-B14F-4D97-AF65-F5344CB8AC3E}">
        <p14:creationId xmlns:p14="http://schemas.microsoft.com/office/powerpoint/2010/main" xmlns="" val="1467679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8328"/>
            <a:ext cx="8363272" cy="24426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1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Смешивание красок интуитивно прямо на листе бумаги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>Эта техника   развивает цветовое зрение, ведь при смешивании на бумаге создаются десятки оттенков,  тонов и полутонов.</a:t>
            </a:r>
            <a:br>
              <a:rPr lang="ru-RU" sz="2200" dirty="0">
                <a:solidFill>
                  <a:schemeClr val="bg2">
                    <a:lumMod val="25000"/>
                  </a:schemeClr>
                </a:solidFill>
                <a:latin typeface="Times New Roman"/>
              </a:rPr>
            </a:br>
            <a:endParaRPr lang="ru-RU" sz="2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08920"/>
            <a:ext cx="5328592" cy="398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00084"/>
            <a:ext cx="3096344" cy="2361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10630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764704"/>
            <a:ext cx="8352928" cy="288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7992888" cy="280831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2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Рисование,  выходя за рамки листа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>Это замечательное упражнение,  позволяющее снять с подсознания ребенка все ограничения, тренирует кисть.</a:t>
            </a:r>
            <a:r>
              <a:rPr lang="ru-RU" sz="2800" dirty="0">
                <a:latin typeface="Times New Roman"/>
              </a:rPr>
              <a:t/>
            </a:r>
            <a:br>
              <a:rPr lang="ru-RU" sz="2800" dirty="0">
                <a:latin typeface="Times New Roman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3248" y="3013695"/>
            <a:ext cx="5297047" cy="3439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299695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992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1617</TotalTime>
  <Words>346</Words>
  <Application>Microsoft Office PowerPoint</Application>
  <PresentationFormat>Экран (4:3)</PresentationFormat>
  <Paragraphs>50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Муниципальное дошкольное образовательное бюджетное учреждение центр развития ребенка  - детский сад № 19 муниципального образования городской округ  город курорт Сочи Краснодарского края</vt:lpstr>
      <vt:lpstr>Слайд 2</vt:lpstr>
      <vt:lpstr>Слайд 3</vt:lpstr>
      <vt:lpstr>Слайд 4</vt:lpstr>
      <vt:lpstr>Слайд 5</vt:lpstr>
      <vt:lpstr>Слайд 6</vt:lpstr>
      <vt:lpstr>Слайд 7</vt:lpstr>
      <vt:lpstr>Упражнение 1 Смешивание красок интуитивно прямо на листе бумаги Эта техника   развивает цветовое зрение, ведь при смешивании на бумаге создаются десятки оттенков,  тонов и полутонов. </vt:lpstr>
      <vt:lpstr>Упражнение 2 Рисование,  выходя за рамки листа Это замечательное упражнение,  позволяющее снять с подсознания ребенка все ограничения, тренирует кисть. </vt:lpstr>
      <vt:lpstr>Упражнение 3 Перевернутое рисование Это упражнение дает возможность посмотреть на предметы под другим углом, по новому, иногда способствует лучшему изображению предмета.</vt:lpstr>
      <vt:lpstr>Выбор цвета</vt:lpstr>
      <vt:lpstr>Слайд 12</vt:lpstr>
      <vt:lpstr>Слайд 13</vt:lpstr>
      <vt:lpstr>Результативность правополушарного рисования</vt:lpstr>
      <vt:lpstr>Слайд 15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Правополушарное рисование</dc:title>
  <dc:creator>Machine</dc:creator>
  <cp:lastModifiedBy>user</cp:lastModifiedBy>
  <cp:revision>132</cp:revision>
  <dcterms:created xsi:type="dcterms:W3CDTF">2016-09-15T10:26:09Z</dcterms:created>
  <dcterms:modified xsi:type="dcterms:W3CDTF">2024-04-26T10:24:30Z</dcterms:modified>
</cp:coreProperties>
</file>