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300" r:id="rId3"/>
    <p:sldId id="305" r:id="rId4"/>
    <p:sldId id="306" r:id="rId5"/>
    <p:sldId id="307" r:id="rId6"/>
    <p:sldId id="308" r:id="rId7"/>
    <p:sldId id="277" r:id="rId8"/>
    <p:sldId id="29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20956" autoAdjust="0"/>
    <p:restoredTop sz="94693" autoAdjust="0"/>
  </p:normalViewPr>
  <p:slideViewPr>
    <p:cSldViewPr>
      <p:cViewPr>
        <p:scale>
          <a:sx n="75" d="100"/>
          <a:sy n="75" d="100"/>
        </p:scale>
        <p:origin x="-18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5B9D8-3072-4A47-806E-8577636AA007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9951A-ACE2-4057-AAE4-670E47B70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863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8280920" cy="45365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16632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920880" cy="165618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           </a:t>
            </a:r>
            <a:br>
              <a:rPr lang="ru-RU" sz="1800" b="1" dirty="0" smtClean="0"/>
            </a:br>
            <a:r>
              <a:rPr lang="ru-RU" sz="1800" b="1" dirty="0" smtClean="0"/>
              <a:t>МБДОУ </a:t>
            </a:r>
            <a:r>
              <a:rPr lang="ru-RU" sz="1800" b="1" dirty="0"/>
              <a:t>«Детский сад №2 «Алсу», г. Набережные Челны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700" b="1" i="1" dirty="0" smtClean="0">
                <a:solidFill>
                  <a:srgbClr val="FF0000"/>
                </a:solidFill>
              </a:rPr>
              <a:t>Технология </a:t>
            </a:r>
            <a:r>
              <a:rPr lang="ru-RU" sz="2700" b="1" i="1" dirty="0" smtClean="0">
                <a:solidFill>
                  <a:srgbClr val="FF0000"/>
                </a:solidFill>
              </a:rPr>
              <a:t>«Говорящей стены».</a:t>
            </a:r>
            <a:br>
              <a:rPr lang="ru-RU" sz="2700" b="1" i="1" dirty="0" smtClean="0">
                <a:solidFill>
                  <a:srgbClr val="FF0000"/>
                </a:solidFill>
              </a:rPr>
            </a:br>
            <a:r>
              <a:rPr lang="ru-RU" sz="2700" b="1" i="1" dirty="0" smtClean="0">
                <a:solidFill>
                  <a:srgbClr val="FF0000"/>
                </a:solidFill>
              </a:rPr>
              <a:t>                                                    </a:t>
            </a:r>
            <a:r>
              <a:rPr lang="ru-RU" sz="1800" b="1" dirty="0" smtClean="0"/>
              <a:t>Воспитатель: Хусаинова Р.Р.</a:t>
            </a:r>
            <a:endParaRPr lang="ru-RU" sz="1800" b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8003767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«Говорящая стена»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19212"/>
            <a:ext cx="6984775" cy="506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08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93426"/>
            <a:ext cx="4219575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08274"/>
            <a:ext cx="4219575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00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828882"/>
            <a:ext cx="4219575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36712"/>
            <a:ext cx="4219575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61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836712"/>
            <a:ext cx="4219575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36712"/>
            <a:ext cx="4219575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20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340768"/>
            <a:ext cx="624421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Зона для рисования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44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476672"/>
            <a:ext cx="7056784" cy="564949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 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Подводя итог хочу сказать,что поощряя детскую любознательность, утоляя жажду познания маленьких  почемучек и направляя их активную двигательную деятельность, мы развиваем детские  способности . Только через действие ребёнок сможет познать многообразие окружающего мира и определить собственное место в нём.</a:t>
            </a:r>
            <a:r>
              <a:rPr lang="ru-RU" b="1" i="1" cap="all" dirty="0" smtClean="0">
                <a:latin typeface="Monotype Corsiva" pitchFamily="66" charset="0"/>
              </a:rPr>
              <a:t> </a:t>
            </a:r>
          </a:p>
          <a:p>
            <a:pPr algn="ctr">
              <a:buNone/>
            </a:pPr>
            <a:r>
              <a:rPr lang="ru-RU" sz="2400" b="1" i="1" cap="all" dirty="0" smtClean="0">
                <a:solidFill>
                  <a:srgbClr val="C00000"/>
                </a:solidFill>
                <a:latin typeface="Monotype Corsiva" pitchFamily="66" charset="0"/>
              </a:rPr>
              <a:t>« </a:t>
            </a:r>
            <a:r>
              <a:rPr lang="ru-RU" sz="2800" b="1" i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РебЁнок – НЕ ПУСТОЙ СОСУД, </a:t>
            </a:r>
          </a:p>
          <a:p>
            <a:pPr algn="ctr">
              <a:buNone/>
            </a:pPr>
            <a:r>
              <a:rPr lang="ru-RU" sz="2800" b="1" i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КОТОРЫЙ  НАДО ЗАПОЛНИТЬ, А ФАКЕЛ,</a:t>
            </a:r>
          </a:p>
          <a:p>
            <a:pPr algn="ctr">
              <a:buNone/>
            </a:pPr>
            <a:r>
              <a:rPr lang="ru-RU" sz="2800" b="1" i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КОТОРЫЙ  НАДО ЗАЖЕЧЬ».</a:t>
            </a:r>
            <a:endParaRPr lang="ru-RU" sz="2800" b="1" cap="all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6329659" cy="237626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Спасибо за внимание!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Picture 3" descr="M:\ДОКУМЕНТАЦИЯ\Детские фоны\Новая папка\1371640469_solnce2b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385456">
            <a:off x="5693245" y="-248271"/>
            <a:ext cx="3170899" cy="3060715"/>
          </a:xfrm>
          <a:prstGeom prst="rect">
            <a:avLst/>
          </a:prstGeom>
          <a:noFill/>
        </p:spPr>
      </p:pic>
      <p:pic>
        <p:nvPicPr>
          <p:cNvPr id="6" name="Picture 2" descr="M:\ДОКУМЕНТАЦИЯ\Детские фоны\Новая папка\3408016_orig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09567">
            <a:off x="5806603" y="2287758"/>
            <a:ext cx="1981200" cy="275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13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         МБДОУ «Детский сад №2 «Алсу», г. Набережные Челны  Технология «Говорящей стены».                                                     Воспитатель: Хусаинова Р.Р.</vt:lpstr>
      <vt:lpstr>«Говорящая стена»</vt:lpstr>
      <vt:lpstr>Презентация PowerPoint</vt:lpstr>
      <vt:lpstr>Презентация PowerPoint</vt:lpstr>
      <vt:lpstr>Презентация PowerPoint</vt:lpstr>
      <vt:lpstr>Зона для рисования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Айсина</cp:lastModifiedBy>
  <cp:revision>118</cp:revision>
  <dcterms:created xsi:type="dcterms:W3CDTF">2014-06-15T09:49:01Z</dcterms:created>
  <dcterms:modified xsi:type="dcterms:W3CDTF">2022-05-27T04:52:31Z</dcterms:modified>
</cp:coreProperties>
</file>