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2"/>
  </p:notes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C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4B6E4-0C82-4BE9-BB16-05134E111549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7DEB07-9A33-4E9F-B729-19EDADF7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279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DEB07-9A33-4E9F-B729-19EDADF7D67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636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8352-82B3-444A-AB57-C1FD772A0200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1126-4427-4F19-BA14-EAE144AF8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17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8352-82B3-444A-AB57-C1FD772A0200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1126-4427-4F19-BA14-EAE144AF8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354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8352-82B3-444A-AB57-C1FD772A0200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1126-4427-4F19-BA14-EAE144AF8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865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8352-82B3-444A-AB57-C1FD772A0200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1126-4427-4F19-BA14-EAE144AF88FD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7320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8352-82B3-444A-AB57-C1FD772A0200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1126-4427-4F19-BA14-EAE144AF8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248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8352-82B3-444A-AB57-C1FD772A0200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1126-4427-4F19-BA14-EAE144AF8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921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8352-82B3-444A-AB57-C1FD772A0200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1126-4427-4F19-BA14-EAE144AF8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121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8352-82B3-444A-AB57-C1FD772A0200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1126-4427-4F19-BA14-EAE144AF8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370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8352-82B3-444A-AB57-C1FD772A0200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1126-4427-4F19-BA14-EAE144AF8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782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8352-82B3-444A-AB57-C1FD772A0200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1126-4427-4F19-BA14-EAE144AF8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69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8352-82B3-444A-AB57-C1FD772A0200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1126-4427-4F19-BA14-EAE144AF8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161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8352-82B3-444A-AB57-C1FD772A0200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1126-4427-4F19-BA14-EAE144AF8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04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8352-82B3-444A-AB57-C1FD772A0200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1126-4427-4F19-BA14-EAE144AF8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206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8352-82B3-444A-AB57-C1FD772A0200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1126-4427-4F19-BA14-EAE144AF8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543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8352-82B3-444A-AB57-C1FD772A0200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1126-4427-4F19-BA14-EAE144AF8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472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8352-82B3-444A-AB57-C1FD772A0200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1126-4427-4F19-BA14-EAE144AF8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345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8352-82B3-444A-AB57-C1FD772A0200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71126-4427-4F19-BA14-EAE144AF8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174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9CA8352-82B3-444A-AB57-C1FD772A0200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4871126-4427-4F19-BA14-EAE144AF8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23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01009" y="306872"/>
            <a:ext cx="8931964" cy="3589267"/>
          </a:xfrm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-игра по формированию </a:t>
            </a:r>
            <a:b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элементарных математических представлений и</a:t>
            </a:r>
            <a:b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финансовой грамотности</a:t>
            </a:r>
            <a:b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подготовительной к школе группе </a:t>
            </a:r>
            <a:b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 «День рождения Буратино»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63478" y="4310270"/>
            <a:ext cx="6069496" cy="2421835"/>
          </a:xfrm>
        </p:spPr>
        <p:txBody>
          <a:bodyPr>
            <a:normAutofit fontScale="92500"/>
          </a:bodyPr>
          <a:lstStyle/>
          <a:p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Литвинова Наталья Александровна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Карабаева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юлия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вячеславовна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 24»,</a:t>
            </a:r>
          </a:p>
          <a:p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Рязань</a:t>
            </a:r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645411"/>
            <a:ext cx="3875229" cy="549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32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4400" y="46382"/>
            <a:ext cx="10217426" cy="6811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9386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84751" y="149154"/>
            <a:ext cx="8689976" cy="8990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748" y="149154"/>
            <a:ext cx="9157252" cy="6274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1048230"/>
            <a:ext cx="3875229" cy="549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90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9621" y="154691"/>
            <a:ext cx="3724487" cy="219094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a_Presentum" panose="04040704070802020202" pitchFamily="82" charset="-52"/>
              </a:rPr>
              <a:t>Расходы семьи</a:t>
            </a:r>
            <a:endParaRPr lang="ru-RU" dirty="0">
              <a:solidFill>
                <a:srgbClr val="FF0000"/>
              </a:solidFill>
              <a:latin typeface="a_Presentum" panose="04040704070802020202" pitchFamily="8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7386" t="17698" r="16442" b="34476"/>
          <a:stretch/>
        </p:blipFill>
        <p:spPr>
          <a:xfrm>
            <a:off x="132520" y="39228"/>
            <a:ext cx="7301949" cy="6937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614" y="1704108"/>
            <a:ext cx="3801228" cy="501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14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202882"/>
            <a:ext cx="10364451" cy="83621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a_Presentum" panose="04040704070802020202" pitchFamily="82" charset="-52"/>
              </a:rPr>
              <a:t>Геометрические фигуры</a:t>
            </a:r>
            <a:endParaRPr lang="ru-RU" dirty="0">
              <a:solidFill>
                <a:srgbClr val="FF0000"/>
              </a:solidFill>
              <a:latin typeface="a_Presentum" panose="04040704070802020202" pitchFamily="8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9092"/>
            <a:ext cx="3877392" cy="54929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5931" y="1011384"/>
            <a:ext cx="8003756" cy="578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73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629" y="147463"/>
            <a:ext cx="10364451" cy="66995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a_Presentum" panose="04040704070802020202" pitchFamily="82" charset="-52"/>
              </a:rPr>
              <a:t>Монетный двор</a:t>
            </a:r>
            <a:endParaRPr lang="ru-RU" dirty="0">
              <a:solidFill>
                <a:srgbClr val="FF0000"/>
              </a:solidFill>
              <a:latin typeface="a_Presentum" panose="04040704070802020202" pitchFamily="8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9035" r="3725" b="1129"/>
          <a:stretch/>
        </p:blipFill>
        <p:spPr>
          <a:xfrm>
            <a:off x="137467" y="817419"/>
            <a:ext cx="4390695" cy="5708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325" t="10937" r="3946" b="6758"/>
          <a:stretch/>
        </p:blipFill>
        <p:spPr>
          <a:xfrm>
            <a:off x="7351726" y="817419"/>
            <a:ext cx="4605883" cy="5860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246" y="1487375"/>
            <a:ext cx="3804234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84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4721" y="0"/>
            <a:ext cx="10015721" cy="62318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_Presentum" panose="04040704070802020202" pitchFamily="82" charset="-52"/>
              </a:rPr>
              <a:t>Математическая полянка</a:t>
            </a:r>
            <a:endParaRPr lang="ru-RU" dirty="0">
              <a:solidFill>
                <a:srgbClr val="FF0000"/>
              </a:solidFill>
              <a:latin typeface="a_Presentum" panose="04040704070802020202" pitchFamily="8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294" r="3074" b="16380"/>
          <a:stretch/>
        </p:blipFill>
        <p:spPr>
          <a:xfrm>
            <a:off x="2761588" y="623187"/>
            <a:ext cx="9284637" cy="60438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3131" y="2769705"/>
            <a:ext cx="1615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440" y="1685015"/>
            <a:ext cx="2329347" cy="2904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346" y="1685015"/>
            <a:ext cx="2328874" cy="29080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034" y="4999419"/>
            <a:ext cx="2486524" cy="16411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8646" y="1358931"/>
            <a:ext cx="3877392" cy="5499069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10370940" y="5191074"/>
            <a:ext cx="1390491" cy="125779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.  .</a:t>
            </a:r>
          </a:p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.  .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015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141440"/>
            <a:ext cx="10364451" cy="66694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a_Presentum" panose="04040704070802020202" pitchFamily="82" charset="-52"/>
              </a:rPr>
              <a:t>Сберегательный банк</a:t>
            </a:r>
            <a:endParaRPr lang="ru-RU" dirty="0">
              <a:solidFill>
                <a:srgbClr val="FF0000"/>
              </a:solidFill>
              <a:latin typeface="a_Presentum" panose="04040704070802020202" pitchFamily="82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18052" y="3826564"/>
            <a:ext cx="7414162" cy="2875723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1+1               2+1               2+2</a:t>
            </a:r>
          </a:p>
          <a:p>
            <a:r>
              <a:rPr lang="ru-RU" sz="4000" b="1" dirty="0" smtClean="0"/>
              <a:t>2+2               3+3               3+2</a:t>
            </a:r>
          </a:p>
          <a:p>
            <a:r>
              <a:rPr lang="ru-RU" sz="4000" b="1" dirty="0" smtClean="0"/>
              <a:t>5+5               4+5               4+4</a:t>
            </a:r>
            <a:endParaRPr lang="ru-RU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214" y="1317843"/>
            <a:ext cx="3804234" cy="50174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686" y="431840"/>
            <a:ext cx="3147391" cy="314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1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32523"/>
            <a:ext cx="10364451" cy="70236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a_Presentum" panose="04040704070802020202" pitchFamily="82" charset="-52"/>
              </a:rPr>
              <a:t>Продуктовый магазин</a:t>
            </a:r>
            <a:endParaRPr lang="ru-RU" dirty="0">
              <a:solidFill>
                <a:srgbClr val="FF0000"/>
              </a:solidFill>
              <a:latin typeface="a_Presentum" panose="04040704070802020202" pitchFamily="8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765" y="626182"/>
            <a:ext cx="8706678" cy="5824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680174" y="3352797"/>
            <a:ext cx="914400" cy="185531"/>
          </a:xfrm>
          <a:prstGeom prst="rect">
            <a:avLst/>
          </a:prstGeom>
          <a:solidFill>
            <a:srgbClr val="92C563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7031"/>
            <a:ext cx="3877392" cy="549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66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957" y="194448"/>
            <a:ext cx="10165043" cy="662609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a_Presentum" panose="04040704070802020202" pitchFamily="82" charset="-52"/>
              </a:rPr>
              <a:t>Математическая пицца</a:t>
            </a:r>
            <a:endParaRPr lang="ru-RU" sz="4000" dirty="0">
              <a:solidFill>
                <a:srgbClr val="FF0000"/>
              </a:solidFill>
              <a:latin typeface="a_Presentum" panose="04040704070802020202" pitchFamily="82" charset="-52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385" t="22623" r="2585" b="6202"/>
          <a:stretch/>
        </p:blipFill>
        <p:spPr>
          <a:xfrm>
            <a:off x="154391" y="949822"/>
            <a:ext cx="7801550" cy="5782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770" y="1052800"/>
            <a:ext cx="3804234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89082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150</TotalTime>
  <Words>53</Words>
  <Application>Microsoft Office PowerPoint</Application>
  <PresentationFormat>Широкоэкранный</PresentationFormat>
  <Paragraphs>19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a_Presentum</vt:lpstr>
      <vt:lpstr>Arial</vt:lpstr>
      <vt:lpstr>Calibri</vt:lpstr>
      <vt:lpstr>Times New Roman</vt:lpstr>
      <vt:lpstr>Tw Cen MT</vt:lpstr>
      <vt:lpstr>Капля</vt:lpstr>
      <vt:lpstr>Квест-игра по формированию  элементарных математических представлений и  финансовой грамотности  в подготовительной к школе группе  на тему: «День рождения Буратино» </vt:lpstr>
      <vt:lpstr>Презентация PowerPoint</vt:lpstr>
      <vt:lpstr>Расходы семьи</vt:lpstr>
      <vt:lpstr>Геометрические фигуры</vt:lpstr>
      <vt:lpstr>Монетный двор</vt:lpstr>
      <vt:lpstr>Математическая полянка</vt:lpstr>
      <vt:lpstr>Сберегательный банк</vt:lpstr>
      <vt:lpstr>Продуктовый магазин</vt:lpstr>
      <vt:lpstr>Математическая пицца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 ann</dc:creator>
  <cp:lastModifiedBy>Анастасия Литвинова</cp:lastModifiedBy>
  <cp:revision>14</cp:revision>
  <dcterms:created xsi:type="dcterms:W3CDTF">2022-10-30T11:58:30Z</dcterms:created>
  <dcterms:modified xsi:type="dcterms:W3CDTF">2022-12-18T15:49:25Z</dcterms:modified>
</cp:coreProperties>
</file>