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ushapppp6824@outlook.com" userId="b02c95acc8a52a1c" providerId="LiveId" clId="{4BAFCE96-0761-44AB-AB2C-6CFFB7BE3E1D}"/>
    <pc:docChg chg="undo custSel modSld">
      <pc:chgData name="Grushapppp6824@outlook.com" userId="b02c95acc8a52a1c" providerId="LiveId" clId="{4BAFCE96-0761-44AB-AB2C-6CFFB7BE3E1D}" dt="2022-02-07T20:57:48.521" v="90" actId="1076"/>
      <pc:docMkLst>
        <pc:docMk/>
      </pc:docMkLst>
      <pc:sldChg chg="modSp mod">
        <pc:chgData name="Grushapppp6824@outlook.com" userId="b02c95acc8a52a1c" providerId="LiveId" clId="{4BAFCE96-0761-44AB-AB2C-6CFFB7BE3E1D}" dt="2022-02-07T20:57:48.521" v="90" actId="1076"/>
        <pc:sldMkLst>
          <pc:docMk/>
          <pc:sldMk cId="1815429523" sldId="256"/>
        </pc:sldMkLst>
        <pc:spChg chg="mod">
          <ac:chgData name="Grushapppp6824@outlook.com" userId="b02c95acc8a52a1c" providerId="LiveId" clId="{4BAFCE96-0761-44AB-AB2C-6CFFB7BE3E1D}" dt="2022-02-07T20:56:39.845" v="82" actId="14100"/>
          <ac:spMkLst>
            <pc:docMk/>
            <pc:sldMk cId="1815429523" sldId="256"/>
            <ac:spMk id="5" creationId="{DC6B904B-44F4-4FAC-A13B-B43A9F753697}"/>
          </ac:spMkLst>
        </pc:spChg>
        <pc:spChg chg="mod">
          <ac:chgData name="Grushapppp6824@outlook.com" userId="b02c95acc8a52a1c" providerId="LiveId" clId="{4BAFCE96-0761-44AB-AB2C-6CFFB7BE3E1D}" dt="2022-02-07T20:55:45.127" v="77" actId="20577"/>
          <ac:spMkLst>
            <pc:docMk/>
            <pc:sldMk cId="1815429523" sldId="256"/>
            <ac:spMk id="8" creationId="{A0F79DF4-703D-4DC2-A1A5-5CBAD60306A8}"/>
          </ac:spMkLst>
        </pc:spChg>
        <pc:picChg chg="mod">
          <ac:chgData name="Grushapppp6824@outlook.com" userId="b02c95acc8a52a1c" providerId="LiveId" clId="{4BAFCE96-0761-44AB-AB2C-6CFFB7BE3E1D}" dt="2022-02-07T20:57:48.521" v="90" actId="1076"/>
          <ac:picMkLst>
            <pc:docMk/>
            <pc:sldMk cId="1815429523" sldId="256"/>
            <ac:picMk id="4" creationId="{632D4F3E-7751-47E3-83A1-2EF9C4E50443}"/>
          </ac:picMkLst>
        </pc:picChg>
        <pc:picChg chg="mod">
          <ac:chgData name="Grushapppp6824@outlook.com" userId="b02c95acc8a52a1c" providerId="LiveId" clId="{4BAFCE96-0761-44AB-AB2C-6CFFB7BE3E1D}" dt="2022-02-07T20:56:46.782" v="83" actId="1076"/>
          <ac:picMkLst>
            <pc:docMk/>
            <pc:sldMk cId="1815429523" sldId="256"/>
            <ac:picMk id="10" creationId="{3E2AC96D-56CC-43BC-A603-975C5F64BBDA}"/>
          </ac:picMkLst>
        </pc:picChg>
        <pc:picChg chg="mod">
          <ac:chgData name="Grushapppp6824@outlook.com" userId="b02c95acc8a52a1c" providerId="LiveId" clId="{4BAFCE96-0761-44AB-AB2C-6CFFB7BE3E1D}" dt="2022-02-07T20:56:35.507" v="81" actId="1076"/>
          <ac:picMkLst>
            <pc:docMk/>
            <pc:sldMk cId="1815429523" sldId="256"/>
            <ac:picMk id="33" creationId="{B8959881-7B97-4AA3-9A7A-C602ADC656C8}"/>
          </ac:picMkLst>
        </pc:picChg>
        <pc:picChg chg="mod">
          <ac:chgData name="Grushapppp6824@outlook.com" userId="b02c95acc8a52a1c" providerId="LiveId" clId="{4BAFCE96-0761-44AB-AB2C-6CFFB7BE3E1D}" dt="2022-02-07T20:57:18.166" v="86" actId="1076"/>
          <ac:picMkLst>
            <pc:docMk/>
            <pc:sldMk cId="1815429523" sldId="256"/>
            <ac:picMk id="1028" creationId="{BFAB952B-4178-4A8C-888E-FCBEB998F645}"/>
          </ac:picMkLst>
        </pc:picChg>
        <pc:picChg chg="mod">
          <ac:chgData name="Grushapppp6824@outlook.com" userId="b02c95acc8a52a1c" providerId="LiveId" clId="{4BAFCE96-0761-44AB-AB2C-6CFFB7BE3E1D}" dt="2022-02-07T20:57:45.621" v="89" actId="1076"/>
          <ac:picMkLst>
            <pc:docMk/>
            <pc:sldMk cId="1815429523" sldId="256"/>
            <ac:picMk id="1036" creationId="{B4A6DA73-8C1E-4C69-89FF-504C581C1D37}"/>
          </ac:picMkLst>
        </pc:picChg>
        <pc:picChg chg="mod">
          <ac:chgData name="Grushapppp6824@outlook.com" userId="b02c95acc8a52a1c" providerId="LiveId" clId="{4BAFCE96-0761-44AB-AB2C-6CFFB7BE3E1D}" dt="2022-02-07T20:57:07.275" v="84" actId="1076"/>
          <ac:picMkLst>
            <pc:docMk/>
            <pc:sldMk cId="1815429523" sldId="256"/>
            <ac:picMk id="1048" creationId="{1E5F91C1-664D-42EB-B211-1A4537AB17A6}"/>
          </ac:picMkLst>
        </pc:picChg>
      </pc:sldChg>
    </pc:docChg>
  </pc:docChgLst>
  <pc:docChgLst>
    <pc:chgData name="Grushapppp6824@outlook.com" userId="b02c95acc8a52a1c" providerId="LiveId" clId="{027A45C6-F741-4D46-B15B-4F5185F85916}"/>
    <pc:docChg chg="modSld">
      <pc:chgData name="Grushapppp6824@outlook.com" userId="b02c95acc8a52a1c" providerId="LiveId" clId="{027A45C6-F741-4D46-B15B-4F5185F85916}" dt="2022-12-18T18:16:33.695" v="79" actId="20577"/>
      <pc:docMkLst>
        <pc:docMk/>
      </pc:docMkLst>
      <pc:sldChg chg="modSp mod">
        <pc:chgData name="Grushapppp6824@outlook.com" userId="b02c95acc8a52a1c" providerId="LiveId" clId="{027A45C6-F741-4D46-B15B-4F5185F85916}" dt="2022-12-18T18:14:26.501" v="47" actId="20577"/>
        <pc:sldMkLst>
          <pc:docMk/>
          <pc:sldMk cId="343038785" sldId="257"/>
        </pc:sldMkLst>
        <pc:spChg chg="mod">
          <ac:chgData name="Grushapppp6824@outlook.com" userId="b02c95acc8a52a1c" providerId="LiveId" clId="{027A45C6-F741-4D46-B15B-4F5185F85916}" dt="2022-12-18T18:14:26.501" v="47" actId="20577"/>
          <ac:spMkLst>
            <pc:docMk/>
            <pc:sldMk cId="343038785" sldId="257"/>
            <ac:spMk id="2" creationId="{B76B8923-8B22-4BF3-96CC-6F7F685C4D50}"/>
          </ac:spMkLst>
        </pc:spChg>
        <pc:spChg chg="mod">
          <ac:chgData name="Grushapppp6824@outlook.com" userId="b02c95acc8a52a1c" providerId="LiveId" clId="{027A45C6-F741-4D46-B15B-4F5185F85916}" dt="2022-12-18T18:13:27.732" v="2" actId="20577"/>
          <ac:spMkLst>
            <pc:docMk/>
            <pc:sldMk cId="343038785" sldId="257"/>
            <ac:spMk id="3" creationId="{AC39B51D-0323-48B7-888C-9D7AAB8D2D9E}"/>
          </ac:spMkLst>
        </pc:spChg>
      </pc:sldChg>
      <pc:sldChg chg="modSp mod">
        <pc:chgData name="Grushapppp6824@outlook.com" userId="b02c95acc8a52a1c" providerId="LiveId" clId="{027A45C6-F741-4D46-B15B-4F5185F85916}" dt="2022-12-18T18:16:33.695" v="79" actId="20577"/>
        <pc:sldMkLst>
          <pc:docMk/>
          <pc:sldMk cId="3774618689" sldId="260"/>
        </pc:sldMkLst>
        <pc:spChg chg="mod">
          <ac:chgData name="Grushapppp6824@outlook.com" userId="b02c95acc8a52a1c" providerId="LiveId" clId="{027A45C6-F741-4D46-B15B-4F5185F85916}" dt="2022-12-18T18:16:33.695" v="79" actId="20577"/>
          <ac:spMkLst>
            <pc:docMk/>
            <pc:sldMk cId="3774618689" sldId="260"/>
            <ac:spMk id="5" creationId="{10C49DA6-B35C-4186-A457-C52ABFE841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E8559-2223-470A-8128-AA270A6AF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A42F5D-3318-4513-8D74-72D76F009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D9AE4-A645-4D54-9F5C-CA7884A9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4AD7C-4210-4796-B69E-D2A6E887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86394-2D28-4CBA-9C7A-ADE0E30E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710F6-3010-4A37-9916-81B2D852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7673FD-50D5-42B4-A791-FE55634F8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A16BF-5EAD-4967-AAF3-3209E8FF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2D776-6CDB-4339-8482-7D0EAF46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396CD-2277-4F7A-A13C-5A214DBE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9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727786-685A-4E98-AE5B-125F78ECA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36CB7F-625C-4767-8A09-89CD641C8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8C8B55-E8FA-4484-BFA4-AD303547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B6243A-5676-404F-B7A3-1AE11BC6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063B7-9B88-410F-8B36-69588CD5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8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2A8DA-81C0-4D17-821E-E576FA32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7AF3A-AE63-4308-9A60-76E05B40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3E481-8518-4B54-A796-ADBF57D1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7722D-ACB5-4344-B550-4E26DED8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2AB3D1-963B-4D9E-8F62-445D9122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9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6F10F-2F08-4788-A617-2ACDFF4C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1DDB77-1888-462F-8733-34379507D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4CE4B0-B5A1-46DC-AC86-537FF1D1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28163-0B64-400A-A16E-5C9B500F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188951-4A8D-41E2-93D0-27D0A587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60BB9-65A5-439E-9A71-16D045BE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AFFAC-18E2-46CD-AF08-17CDCDE56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EDD99-E3BA-4476-A2AC-AC424E7CE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380AC7-1882-4F9E-9793-82683A13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978CB-5996-4A8A-9DAD-2616A02A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EDEC5C-9F70-47DF-8F52-A166ADDA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0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705D9-7EE1-4B3D-B555-1EBC86EB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3E703-84E4-4DEB-8495-33BF28188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A804CD-5D59-4410-92B8-2E3680F13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F6F535-2293-4898-87F8-83B54706A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F6ABAC-4B84-4B0A-BCA0-5ED03E465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4F1187-4BEE-40F9-AA8C-554A3B38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D6F844-120E-4260-A44A-C1512244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BBF1D0-07BA-4CA4-8B21-1724BE53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0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605E5-EE49-4ADE-AFB9-90DF70E3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01717F-8B4F-48E3-B654-8F9AE28F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13E9DD-9996-4008-8156-4DA650D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B2C2BA-F7B5-4293-96C1-670A08AB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5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15B784-4443-4DB0-856A-5926380F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2B2146-AEB3-4D65-8955-B59AFD5A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0C92FE-C5EB-4D9A-A0EA-8E323736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9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D38C6-F0CF-44E8-87CC-79CF340A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77EF2-48CA-43C0-B5D2-80469A027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016336-2305-4220-8455-FDBA4213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9B7D69-4215-4DAC-A8C6-03147A2D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6A4B72-6B36-4193-9824-3889DAF6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899AC6-D333-4ADD-B07C-1133DB18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1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E2670-24A7-40E0-B225-E7404F878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9B50F-5A1F-4193-8B5E-EFCCD949C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F852BE-BF82-47D7-AAF6-D5901516F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BCCBB8-831F-41AC-BABE-D84F47C8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44ECCA-8FB6-45DC-840F-62DE99F0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AFCB2-06A3-4605-87E4-177ACF2C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8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0C4E6-C82C-45D1-AD0F-EE965F62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2C843-3AFC-46A9-9023-61B3A81D8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1AA568-1FF8-4E5B-ABE2-AB5EC4E71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D756-D704-4FBE-B5C6-D4D8FD1BDEE8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42576-C9FF-4A64-B116-497FA7E6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ABBCB-444C-4DF8-AF09-F8B5B6B11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0A7D-74EA-41B8-AC12-2F955D19B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18" Type="http://schemas.openxmlformats.org/officeDocument/2006/relationships/image" Target="../media/image4.jpeg"/><Relationship Id="rId26" Type="http://schemas.openxmlformats.org/officeDocument/2006/relationships/image" Target="../media/image12.jpeg"/><Relationship Id="rId3" Type="http://schemas.openxmlformats.org/officeDocument/2006/relationships/audio" Target="../media/audio2.wav"/><Relationship Id="rId21" Type="http://schemas.openxmlformats.org/officeDocument/2006/relationships/image" Target="../media/image7.png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image" Target="../media/image3.jpeg"/><Relationship Id="rId25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hyperlink" Target="http://pngimg.com/download/31656" TargetMode="Externa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image" Target="../media/image10.jpeg"/><Relationship Id="rId5" Type="http://schemas.openxmlformats.org/officeDocument/2006/relationships/audio" Target="../media/audio4.wav"/><Relationship Id="rId15" Type="http://schemas.openxmlformats.org/officeDocument/2006/relationships/image" Target="../media/image2.png"/><Relationship Id="rId23" Type="http://schemas.openxmlformats.org/officeDocument/2006/relationships/image" Target="../media/image9.jpeg"/><Relationship Id="rId10" Type="http://schemas.openxmlformats.org/officeDocument/2006/relationships/audio" Target="../media/audio9.wav"/><Relationship Id="rId19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1.png"/><Relationship Id="rId22" Type="http://schemas.openxmlformats.org/officeDocument/2006/relationships/image" Target="../media/image8.jpeg"/><Relationship Id="rId27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B8923-8B22-4BF3-96CC-6F7F685C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0" y="1633491"/>
            <a:ext cx="10554808" cy="2556769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Многофункциональное дидактическое пособие «Кому принадлежит звук?»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B51D-0323-48B7-888C-9D7AAB8D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386" y="6454066"/>
            <a:ext cx="9253492" cy="386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Выполнила: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учитель-логопед Петрова Н.В., МБДОУ «Детский сад №30», г. Иваново </a:t>
            </a:r>
          </a:p>
        </p:txBody>
      </p:sp>
    </p:spTree>
    <p:extLst>
      <p:ext uri="{BB962C8B-B14F-4D97-AF65-F5344CB8AC3E}">
        <p14:creationId xmlns:p14="http://schemas.microsoft.com/office/powerpoint/2010/main" val="34303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4BF4F-5AC6-4504-A75B-671056C6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Цель: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развитие всех компонентов речи-словаря, фонетического и грамматического строя речи, связной речи.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DB019-6DA4-4EAE-8E1E-191CBEE7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328" y="1843380"/>
            <a:ext cx="998368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1. Обогащение и пополнение словаря по теме «Профессии».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2. Развитие слухового внимания и фонематического восприятия.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3. Развитие внимания, памяти, мышления.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4. Совершенствование умения согласовывать существительные в дательном падеже.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5.Воспитание уважительного отношения к труду.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44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BB08-5C53-42F0-B407-51B679DAE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-736847"/>
            <a:ext cx="10705729" cy="7838983"/>
          </a:xfrm>
        </p:spPr>
        <p:txBody>
          <a:bodyPr/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               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Инструкция для детей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7BA1E-439A-4DB4-92EF-4395367E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08" y="3364637"/>
            <a:ext cx="10323991" cy="312823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Посмотри внимательно на слайд. Назови все картинки одним обобщающим словом. Перечисли профессии, изображённые на картинках.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Нажимай мышкой на цифру в зелёном кружке, слушай внимательно и определяй, кому из данных профессий принадлежит звук.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49DA6-B35C-4186-A457-C52ABFE8411D}"/>
              </a:ext>
            </a:extLst>
          </p:cNvPr>
          <p:cNvSpPr txBox="1"/>
          <p:nvPr/>
        </p:nvSpPr>
        <p:spPr>
          <a:xfrm>
            <a:off x="1029809" y="727969"/>
            <a:ext cx="99785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Данное пособие может быть рекомендована к использованию педагогами ДОУ и родителями в индивидуальной и групповой  работе с детьми 4-7 лет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461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extLst>
              <a:ext uri="{FF2B5EF4-FFF2-40B4-BE49-F238E27FC236}">
                <a16:creationId xmlns:a16="http://schemas.microsoft.com/office/drawing/2014/main" id="{2F99812F-06B0-4AF2-8A3F-68749947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9" y="3241217"/>
            <a:ext cx="1751642" cy="165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8959881-7B97-4AA3-9A7A-C602ADC656C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67349" y="5687534"/>
            <a:ext cx="799060" cy="7990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68B29-443B-421C-ACBE-BCC1C8270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342" y="-1051057"/>
            <a:ext cx="2649111" cy="5016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E3253E-A89D-4A26-B094-E89FE0E19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16"/>
            <a:ext cx="2441705" cy="24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56D0DFD-2995-4EF6-84B5-241ECDB9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76" y="353657"/>
            <a:ext cx="1809728" cy="24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9E68D77-2893-4B3A-A8FA-6599A316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10" y="511419"/>
            <a:ext cx="1523797" cy="20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4A6DA73-8C1E-4C69-89FF-504C581C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03" y="2648154"/>
            <a:ext cx="2704421" cy="270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C3657BEE-E045-4B0D-881D-03BC1317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71" y="3499368"/>
            <a:ext cx="2359075" cy="12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1E5F91C1-664D-42EB-B211-1A4537AB1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58" y="3109873"/>
            <a:ext cx="1943970" cy="19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733D7B9C-72B8-43F1-A772-27A90958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79" y="428492"/>
            <a:ext cx="2552131" cy="255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D36487BF-C125-4375-BA5C-0835FDA3F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460" y="676284"/>
            <a:ext cx="2064328" cy="20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FAB952B-4178-4A8C-888E-FCBEB998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12" y="2977719"/>
            <a:ext cx="1282031" cy="19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C1396C-28C9-412A-9659-335E2766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7717" y="589328"/>
            <a:ext cx="1494283" cy="22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32D4F3E-7751-47E3-83A1-2EF9C4E5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217" y="3094663"/>
            <a:ext cx="1640517" cy="181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2AC96D-56CC-43BC-A603-975C5F64BBDA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395493" y="5669113"/>
            <a:ext cx="799060" cy="7990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21AB3A-12C3-4208-8EDB-AB41AAA9BC1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2425601" y="5687534"/>
            <a:ext cx="799060" cy="79906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51DC3-46F5-4B3E-AF66-89F5B505289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394145" y="5669113"/>
            <a:ext cx="799060" cy="7990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506673-CE6E-4E10-ABCA-0A1DE9A1D91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26053" y="5687534"/>
            <a:ext cx="799060" cy="79906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3B0EEDB-CA3F-4B05-98EB-404ED78985EB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357509" y="5678600"/>
            <a:ext cx="799060" cy="7990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4AAFC6-66CE-47A0-BB92-72221EC3383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294597" y="5678600"/>
            <a:ext cx="799060" cy="7990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55FB39C-4F7C-4675-AF4A-E88B630D9A8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231685" y="5669113"/>
            <a:ext cx="799060" cy="7990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9BFB0C2-2408-42C3-99DC-0541D1EA196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263141" y="5683794"/>
            <a:ext cx="799060" cy="7990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D3A13B-7A8F-449C-81EC-8D665D63D71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199063" y="5687534"/>
            <a:ext cx="799060" cy="7990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B8EB1E0-3D07-4BB1-9927-351293075EF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200229" y="5674440"/>
            <a:ext cx="799060" cy="7990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BD4F62-2150-4313-BA15-BF4CCC301FF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1137316" y="5669113"/>
            <a:ext cx="799060" cy="799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6B904B-44F4-4FAC-A13B-B43A9F753697}"/>
              </a:ext>
            </a:extLst>
          </p:cNvPr>
          <p:cNvSpPr txBox="1"/>
          <p:nvPr/>
        </p:nvSpPr>
        <p:spPr>
          <a:xfrm flipH="1">
            <a:off x="620497" y="5098641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79DF4-703D-4DC2-A1A5-5CBAD60306A8}"/>
              </a:ext>
            </a:extLst>
          </p:cNvPr>
          <p:cNvSpPr txBox="1"/>
          <p:nvPr/>
        </p:nvSpPr>
        <p:spPr>
          <a:xfrm flipH="1">
            <a:off x="1593130" y="5112564"/>
            <a:ext cx="1039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Arial Black" panose="020B0A04020102020204" pitchFamily="34" charset="0"/>
              </a:rPr>
              <a:t>2      3       4      5      6      7      8      9     10     11   12   </a:t>
            </a:r>
          </a:p>
        </p:txBody>
      </p:sp>
    </p:spTree>
    <p:extLst>
      <p:ext uri="{BB962C8B-B14F-4D97-AF65-F5344CB8AC3E}">
        <p14:creationId xmlns:p14="http://schemas.microsoft.com/office/powerpoint/2010/main" val="18154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дител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ока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чёл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соба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томатоло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воен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кузнец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лётч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ожи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ножницы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нюхание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ножницы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25049B-51EE-4BB2-AEEE-C8DFC587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726" y="1455937"/>
            <a:ext cx="8939074" cy="100317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24000" b="1" dirty="0">
                <a:solidFill>
                  <a:schemeClr val="accent4"/>
                </a:solidFill>
              </a:rPr>
              <a:t>Молодец!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DAAA64-6670-40AA-A89D-908622AA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12" y="3647746"/>
            <a:ext cx="3549588" cy="29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76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169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Многофункциональное дидактическое пособие «Кому принадлежит звук?»</vt:lpstr>
      <vt:lpstr>Цель: развитие всех компонентов речи-словаря, фонетического и грамматического строя речи, связной речи.</vt:lpstr>
      <vt:lpstr>                   Инструкция для детей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Grushapppp6824@outlook.com</dc:creator>
  <cp:lastModifiedBy>Grushapppp6824@outlook.com</cp:lastModifiedBy>
  <cp:revision>12</cp:revision>
  <dcterms:created xsi:type="dcterms:W3CDTF">2021-11-27T16:14:38Z</dcterms:created>
  <dcterms:modified xsi:type="dcterms:W3CDTF">2022-12-18T19:12:11Z</dcterms:modified>
</cp:coreProperties>
</file>