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0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6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7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599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004101" y="2902591"/>
            <a:ext cx="3964686" cy="3215844"/>
          </a:xfrm>
          <a:prstGeom prst="rect"/>
        </p:spPr>
      </p:pic>
      <p:sp>
        <p:nvSpPr>
          <p:cNvPr id="1048586" name=""/>
          <p:cNvSpPr txBox="1"/>
          <p:nvPr/>
        </p:nvSpPr>
        <p:spPr>
          <a:xfrm>
            <a:off x="503231" y="381294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Б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Р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Ж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М</a:t>
            </a:r>
            <a:endParaRPr b="1" sz="4100" i="1" lang="ru-RU">
              <a:solidFill>
                <a:srgbClr val="008000"/>
              </a:solidFill>
            </a:endParaRPr>
          </a:p>
        </p:txBody>
      </p:sp>
      <p:sp>
        <p:nvSpPr>
          <p:cNvPr id="1048587" name=""/>
          <p:cNvSpPr txBox="1"/>
          <p:nvPr/>
        </p:nvSpPr>
        <p:spPr>
          <a:xfrm>
            <a:off x="1567282" y="1056933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П</a:t>
            </a:r>
            <a:r>
              <a:rPr b="1" sz="4100" i="1" lang="ru">
                <a:solidFill>
                  <a:srgbClr val="008000"/>
                </a:solidFill>
              </a:rPr>
              <a:t>Л</a:t>
            </a:r>
            <a:r>
              <a:rPr b="1" sz="4100" i="1" lang="ru">
                <a:solidFill>
                  <a:srgbClr val="008000"/>
                </a:solidFill>
              </a:rPr>
              <a:t>А</a:t>
            </a:r>
            <a:r>
              <a:rPr b="1" sz="4100" i="1" lang="ru">
                <a:solidFill>
                  <a:srgbClr val="008000"/>
                </a:solidFill>
              </a:rPr>
              <a:t>Н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Т</a:t>
            </a:r>
            <a:r>
              <a:rPr b="1" sz="4100" i="1" lang="ru">
                <a:solidFill>
                  <a:srgbClr val="008000"/>
                </a:solidFill>
              </a:rPr>
              <a:t>У</a:t>
            </a:r>
            <a:endParaRPr b="1" sz="4100" i="1" lang="ru-RU">
              <a:solidFill>
                <a:srgbClr val="008000"/>
              </a:solidFill>
            </a:endParaRPr>
          </a:p>
        </p:txBody>
      </p:sp>
      <p:sp>
        <p:nvSpPr>
          <p:cNvPr id="1048588" name=""/>
          <p:cNvSpPr txBox="1"/>
          <p:nvPr/>
        </p:nvSpPr>
        <p:spPr>
          <a:xfrm>
            <a:off x="3092460" y="1641942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В</a:t>
            </a:r>
            <a:r>
              <a:rPr b="1" sz="4100" i="1" lang="ru">
                <a:solidFill>
                  <a:srgbClr val="008000"/>
                </a:solidFill>
              </a:rPr>
              <a:t>М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С</a:t>
            </a:r>
            <a:r>
              <a:rPr b="1" sz="4100" i="1" lang="ru">
                <a:solidFill>
                  <a:srgbClr val="008000"/>
                </a:solidFill>
              </a:rPr>
              <a:t>Т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endParaRPr b="1" sz="4100" i="1" lang="ru-RU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7328" y="790922"/>
            <a:ext cx="8009343" cy="527615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2191"/>
            <a:ext cx="9144000" cy="609361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1143000"/>
            <a:ext cx="9144000" cy="4571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3999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28800" y="0"/>
            <a:ext cx="5486399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7328" y="946103"/>
            <a:ext cx="8009343" cy="4965793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93219"/>
            <a:ext cx="9144000" cy="6071562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29590"/>
            <a:ext cx="9144000" cy="5798819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7328" y="1196395"/>
            <a:ext cx="8009343" cy="4465209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40356"/>
            <a:ext cx="9144000" cy="5977288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81536" y="199827"/>
            <a:ext cx="6022274" cy="6073337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3454"/>
            <a:ext cx="9144000" cy="6751092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8000"/>
          </a:xfrm>
          <a:prstGeom prst="rect"/>
        </p:spPr>
      </p:pic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004101" y="2902591"/>
            <a:ext cx="3964686" cy="3215844"/>
          </a:xfrm>
          <a:prstGeom prst="rect"/>
        </p:spPr>
      </p:pic>
      <p:sp>
        <p:nvSpPr>
          <p:cNvPr id="1048654" name=""/>
          <p:cNvSpPr txBox="1"/>
          <p:nvPr/>
        </p:nvSpPr>
        <p:spPr>
          <a:xfrm>
            <a:off x="503231" y="381294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Б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Р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Ж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М</a:t>
            </a:r>
            <a:endParaRPr b="1" sz="4100" i="1" lang="ru-RU">
              <a:solidFill>
                <a:srgbClr val="008000"/>
              </a:solidFill>
            </a:endParaRPr>
          </a:p>
        </p:txBody>
      </p:sp>
      <p:sp>
        <p:nvSpPr>
          <p:cNvPr id="1048655" name=""/>
          <p:cNvSpPr txBox="1"/>
          <p:nvPr/>
        </p:nvSpPr>
        <p:spPr>
          <a:xfrm>
            <a:off x="1567282" y="1056933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П</a:t>
            </a:r>
            <a:r>
              <a:rPr b="1" sz="4100" i="1" lang="ru">
                <a:solidFill>
                  <a:srgbClr val="008000"/>
                </a:solidFill>
              </a:rPr>
              <a:t>Л</a:t>
            </a:r>
            <a:r>
              <a:rPr b="1" sz="4100" i="1" lang="ru">
                <a:solidFill>
                  <a:srgbClr val="008000"/>
                </a:solidFill>
              </a:rPr>
              <a:t>А</a:t>
            </a:r>
            <a:r>
              <a:rPr b="1" sz="4100" i="1" lang="ru">
                <a:solidFill>
                  <a:srgbClr val="008000"/>
                </a:solidFill>
              </a:rPr>
              <a:t>Н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Т</a:t>
            </a:r>
            <a:r>
              <a:rPr b="1" sz="4100" i="1" lang="ru">
                <a:solidFill>
                  <a:srgbClr val="008000"/>
                </a:solidFill>
              </a:rPr>
              <a:t>У</a:t>
            </a:r>
            <a:endParaRPr b="1" sz="4100" i="1" lang="ru-RU">
              <a:solidFill>
                <a:srgbClr val="008000"/>
              </a:solidFill>
            </a:endParaRPr>
          </a:p>
        </p:txBody>
      </p:sp>
      <p:sp>
        <p:nvSpPr>
          <p:cNvPr id="1048656" name=""/>
          <p:cNvSpPr txBox="1"/>
          <p:nvPr/>
        </p:nvSpPr>
        <p:spPr>
          <a:xfrm>
            <a:off x="3092460" y="1641942"/>
            <a:ext cx="4419162" cy="675640"/>
          </a:xfrm>
          <a:prstGeom prst="rect"/>
        </p:spPr>
        <p:txBody>
          <a:bodyPr rtlCol="0" wrap="square">
            <a:spAutoFit/>
          </a:bodyPr>
          <a:p>
            <a:r>
              <a:rPr b="1" sz="4100" i="1" lang="ru">
                <a:solidFill>
                  <a:srgbClr val="008000"/>
                </a:solidFill>
              </a:rPr>
              <a:t>В</a:t>
            </a:r>
            <a:r>
              <a:rPr b="1" sz="4100" i="1" lang="ru">
                <a:solidFill>
                  <a:srgbClr val="008000"/>
                </a:solidFill>
              </a:rPr>
              <a:t>М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r>
              <a:rPr b="1" sz="4100" i="1" lang="ru">
                <a:solidFill>
                  <a:srgbClr val="008000"/>
                </a:solidFill>
              </a:rPr>
              <a:t>С</a:t>
            </a:r>
            <a:r>
              <a:rPr b="1" sz="4100" i="1" lang="ru">
                <a:solidFill>
                  <a:srgbClr val="008000"/>
                </a:solidFill>
              </a:rPr>
              <a:t>Т</a:t>
            </a:r>
            <a:r>
              <a:rPr b="1" sz="4100" i="1" lang="ru">
                <a:solidFill>
                  <a:srgbClr val="008000"/>
                </a:solidFill>
              </a:rPr>
              <a:t>Е</a:t>
            </a:r>
            <a:endParaRPr b="1" sz="4100" i="1" lang="ru-RU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43000" y="0"/>
            <a:ext cx="6858000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49580"/>
            <a:ext cx="9144000" cy="595883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403860"/>
            <a:ext cx="9144000" cy="605027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15580" y="0"/>
            <a:ext cx="7712840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1000"/>
            <a:ext cx="9144000" cy="60959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89106"/>
            <a:ext cx="9144000" cy="607978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Plane 9505 3G PS9034MG</dc:creator>
  <dcterms:created xsi:type="dcterms:W3CDTF">2015-05-11T03:36:16Z</dcterms:created>
  <dcterms:modified xsi:type="dcterms:W3CDTF">2020-02-23T14:42:15Z</dcterms:modified>
</cp:coreProperties>
</file>