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24"/>
  </p:notesMasterIdLst>
  <p:sldIdLst>
    <p:sldId id="273" r:id="rId2"/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5" r:id="rId18"/>
    <p:sldId id="276" r:id="rId19"/>
    <p:sldId id="270" r:id="rId20"/>
    <p:sldId id="277" r:id="rId21"/>
    <p:sldId id="272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70" autoAdjust="0"/>
  </p:normalViewPr>
  <p:slideViewPr>
    <p:cSldViewPr snapToGrid="0">
      <p:cViewPr varScale="1">
        <p:scale>
          <a:sx n="46" d="100"/>
          <a:sy n="46" d="100"/>
        </p:scale>
        <p:origin x="109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1BA4D-B992-4B46-89EB-6E40B3CE0149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D6516-F15F-4A1D-A2D0-0A13264E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31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6516-F15F-4A1D-A2D0-0A13264E2A3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2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432E-AFD3-4F8E-8301-0BF7534554B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7769-BC5D-4B6A-B3A4-3FAF58EBC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92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432E-AFD3-4F8E-8301-0BF7534554B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7769-BC5D-4B6A-B3A4-3FAF58EBC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2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432E-AFD3-4F8E-8301-0BF7534554B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7769-BC5D-4B6A-B3A4-3FAF58EBC15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29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432E-AFD3-4F8E-8301-0BF7534554B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7769-BC5D-4B6A-B3A4-3FAF58EBC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0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432E-AFD3-4F8E-8301-0BF7534554B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7769-BC5D-4B6A-B3A4-3FAF58EBC15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3921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432E-AFD3-4F8E-8301-0BF7534554B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7769-BC5D-4B6A-B3A4-3FAF58EBC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844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432E-AFD3-4F8E-8301-0BF7534554B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7769-BC5D-4B6A-B3A4-3FAF58EBC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387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432E-AFD3-4F8E-8301-0BF7534554B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7769-BC5D-4B6A-B3A4-3FAF58EBC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432E-AFD3-4F8E-8301-0BF7534554B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7769-BC5D-4B6A-B3A4-3FAF58EBC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45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432E-AFD3-4F8E-8301-0BF7534554B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7769-BC5D-4B6A-B3A4-3FAF58EBC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7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432E-AFD3-4F8E-8301-0BF7534554B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7769-BC5D-4B6A-B3A4-3FAF58EBC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8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432E-AFD3-4F8E-8301-0BF7534554B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7769-BC5D-4B6A-B3A4-3FAF58EBC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0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432E-AFD3-4F8E-8301-0BF7534554B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7769-BC5D-4B6A-B3A4-3FAF58EBC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8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432E-AFD3-4F8E-8301-0BF7534554B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7769-BC5D-4B6A-B3A4-3FAF58EBC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2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432E-AFD3-4F8E-8301-0BF7534554B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7769-BC5D-4B6A-B3A4-3FAF58EBC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09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432E-AFD3-4F8E-8301-0BF7534554B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7769-BC5D-4B6A-B3A4-3FAF58EBC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1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B432E-AFD3-4F8E-8301-0BF7534554B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4D7769-BC5D-4B6A-B3A4-3FAF58EBC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08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214" y="1688951"/>
            <a:ext cx="110588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Обучение грамоте </a:t>
            </a:r>
          </a:p>
          <a:p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 </a:t>
            </a:r>
            <a:r>
              <a:rPr lang="ru-RU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Звуки,которые</a:t>
            </a:r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нас окружают»</a:t>
            </a:r>
          </a:p>
          <a:p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</a:t>
            </a:r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 «З</a:t>
            </a:r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» класс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50608" y="258184"/>
            <a:ext cx="11435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автономное общеобразовательное учреждение</a:t>
            </a:r>
          </a:p>
          <a:p>
            <a:pPr algn="ctr"/>
            <a:r>
              <a:rPr lang="ru-RU" dirty="0" smtClean="0"/>
              <a:t> «Школа №7 для обучающихся с ограниченными возможностями здоровья»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57016" y="5421854"/>
            <a:ext cx="4991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составила:</a:t>
            </a:r>
          </a:p>
          <a:p>
            <a:r>
              <a:rPr lang="ru-RU" dirty="0"/>
              <a:t>у</a:t>
            </a:r>
            <a:r>
              <a:rPr lang="ru-RU" dirty="0" smtClean="0"/>
              <a:t>читель  начальных классов</a:t>
            </a:r>
          </a:p>
          <a:p>
            <a:r>
              <a:rPr lang="ru-RU" dirty="0" smtClean="0"/>
              <a:t>высшей </a:t>
            </a:r>
            <a:r>
              <a:rPr lang="ru-RU" dirty="0" smtClean="0"/>
              <a:t>квалификационной </a:t>
            </a:r>
            <a:r>
              <a:rPr lang="ru-RU" dirty="0" smtClean="0"/>
              <a:t>категории</a:t>
            </a:r>
          </a:p>
          <a:p>
            <a:r>
              <a:rPr lang="ru-RU" dirty="0" smtClean="0"/>
              <a:t>Волкова Н.Н.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9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.ytimg.com/vi/r9cNuePvBEk/maxresdefa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061" y="0"/>
            <a:ext cx="122780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8941" y="387275"/>
            <a:ext cx="5540188" cy="580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8941" y="774551"/>
            <a:ext cx="48839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У-у-у… -  …</a:t>
            </a:r>
            <a:endParaRPr lang="ru-RU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4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dzeninfra.ru/get-zen_doc/2851998/pub_5f60e14d5622142b936342c7_5f61940a8b0f2342e5963794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061" y="0"/>
            <a:ext cx="1227806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3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.culture.ru/images/fa6d4d93-f146-5b39-ba84-b4d5281a9d8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49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442447" y="623944"/>
            <a:ext cx="53680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Звукоград</a:t>
            </a:r>
          </a:p>
        </p:txBody>
      </p:sp>
    </p:spTree>
    <p:extLst>
      <p:ext uri="{BB962C8B-B14F-4D97-AF65-F5344CB8AC3E}">
        <p14:creationId xmlns:p14="http://schemas.microsoft.com/office/powerpoint/2010/main" val="39264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i.ytimg.com/vi/wix7Zwa--5g/maxresdefa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6711"/>
            <a:ext cx="4464424" cy="321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s://dedmoroz.ru/upload/iblock/377/377106062fcd05ec519b0b24eaa4ba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84" y="0"/>
            <a:ext cx="8276216" cy="701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6367" y="441064"/>
            <a:ext cx="49915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48485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Тик-так, тик-так,</a:t>
            </a:r>
            <a:br>
              <a:rPr lang="ru-RU" sz="2800" dirty="0">
                <a:solidFill>
                  <a:srgbClr val="484858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48485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Язычок качался так,</a:t>
            </a:r>
            <a:br>
              <a:rPr lang="ru-RU" sz="2800" dirty="0">
                <a:solidFill>
                  <a:srgbClr val="484858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48485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Словно маятник часов</a:t>
            </a:r>
            <a:br>
              <a:rPr lang="ru-RU" sz="2800" dirty="0">
                <a:solidFill>
                  <a:srgbClr val="484858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48485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Ты в часы играть готов?</a:t>
            </a:r>
            <a:br>
              <a:rPr lang="ru-RU" sz="2800" dirty="0">
                <a:solidFill>
                  <a:srgbClr val="484858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222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ihi.ru/pics/2019/12/17/672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8" y="602428"/>
            <a:ext cx="11311666" cy="60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14108" y="602428"/>
            <a:ext cx="7336716" cy="10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970958" y="435783"/>
            <a:ext cx="91201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rgbClr val="00B0F0"/>
                </a:solidFill>
                <a:effectLst/>
              </a:rPr>
              <a:t>Пых-</a:t>
            </a:r>
            <a:r>
              <a:rPr lang="ru-RU" sz="7200" b="1" cap="none" spc="0" dirty="0" err="1" smtClean="0">
                <a:ln/>
                <a:solidFill>
                  <a:srgbClr val="00B0F0"/>
                </a:solidFill>
                <a:effectLst/>
              </a:rPr>
              <a:t>пых,пых</a:t>
            </a:r>
            <a:r>
              <a:rPr lang="ru-RU" sz="7200" b="1" cap="none" spc="0" dirty="0" smtClean="0">
                <a:ln/>
                <a:solidFill>
                  <a:srgbClr val="00B0F0"/>
                </a:solidFill>
                <a:effectLst/>
              </a:rPr>
              <a:t>-пых</a:t>
            </a:r>
            <a:endParaRPr lang="ru-RU" sz="7200" b="1" cap="none" spc="0" dirty="0">
              <a:ln/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27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m.wattpad.com/0fe80daf3586c5eb0cf4f9144786182d362e5045/68747470733a2f2f73332e616d617a6f6e6177732e636f6d2f776174747061642d6d656469612d736572766963652f53746f7279496d6167652f356334586132484c4b43535a69413d3d2d3732313437373937392e3135633836333238646636666236643031373332323834373130392e676966?s=fit&amp;w=1280&amp;h=12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4551"/>
            <a:ext cx="12192000" cy="608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9554" y="172123"/>
            <a:ext cx="8713694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48485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Суп </a:t>
            </a:r>
            <a:r>
              <a:rPr lang="ru-RU" sz="4800" b="1" dirty="0" smtClean="0">
                <a:solidFill>
                  <a:srgbClr val="48485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булькает</a:t>
            </a:r>
            <a:endParaRPr lang="ru-RU" sz="4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48485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rgbClr val="48485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4800" b="1" dirty="0" err="1" smtClean="0">
                <a:solidFill>
                  <a:srgbClr val="48485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буль-буль,буль-буль</a:t>
            </a:r>
            <a:r>
              <a:rPr lang="ru-RU" sz="4800" b="1" dirty="0" smtClean="0">
                <a:solidFill>
                  <a:srgbClr val="48485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i?id=c0dc1690e730cf23975fc4f6366b2d41_l-4577244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122"/>
            <a:ext cx="12191999" cy="719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153" y="645459"/>
            <a:ext cx="9262334" cy="1517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48485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Посуда звенит </a:t>
            </a:r>
            <a:endParaRPr lang="ru-RU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i="1" dirty="0" err="1">
                <a:solidFill>
                  <a:srgbClr val="48485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</a:t>
            </a:r>
            <a:r>
              <a:rPr lang="ru-RU" sz="2800" b="1" i="1" dirty="0" err="1" smtClean="0">
                <a:solidFill>
                  <a:srgbClr val="48485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зынь-дзынь</a:t>
            </a:r>
            <a:r>
              <a:rPr lang="ru-RU" sz="2800" b="1" i="1" dirty="0" smtClean="0">
                <a:solidFill>
                  <a:srgbClr val="48485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</a:p>
          <a:p>
            <a:r>
              <a:rPr lang="ru-RU" sz="2800" b="1" i="1" dirty="0" err="1" smtClean="0">
                <a:solidFill>
                  <a:srgbClr val="48485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дзынь-дзынь</a:t>
            </a:r>
            <a:r>
              <a:rPr lang="ru-RU" sz="2800" b="1" i="1" dirty="0" smtClean="0">
                <a:solidFill>
                  <a:srgbClr val="48485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!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5983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061" y="-297"/>
            <a:ext cx="1243584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e04.alicdn.com/kf/H096b6b688f6941d690a72546b9cf6982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092"/>
            <a:ext cx="12191999" cy="69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d.multiurok.ru/html/2022/01/22/s_61ec2a59195e8/php71nIQa_Konspekt-OD-po-osnovam-bezopasnosti-zhiznedeyatelnosti-s-detmi_html_768bd05e15e34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19" y="0"/>
            <a:ext cx="123820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9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myslide.ru/documents_7/b7e34821246dd5083b1b54cddb1b82f9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iled8-7.my.mail.ru/pic?url=https%3A%2F%2Fcontent-26.foto.my.mail.ru%2Fmail%2Fchaika_58%2F_musicplaylistcover%2Fi-2676.jpg&amp;mw=&amp;mh=&amp;sig=f7a3ad23c2d1068d0e51d316eeb506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92" y="0"/>
            <a:ext cx="12321092" cy="706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6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e04.alicdn.com/kf/H096b6b688f6941d690a72546b9cf6982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53" y="-129092"/>
            <a:ext cx="6304546" cy="269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sd.multiurok.ru/html/2022/01/22/s_61ec2a59195e8/php71nIQa_Konspekt-OD-po-osnovam-bezopasnosti-zhiznedeyatelnosti-s-detmi_html_768bd05e15e347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887453" cy="256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filed8-7.my.mail.ru/pic?url=https%3A%2F%2Fcontent-26.foto.my.mail.ru%2Fmail%2Fchaika_58%2F_musicplaylistcover%2Fi-2676.jpg&amp;mw=&amp;mh=&amp;sig=f7a3ad23c2d1068d0e51d316eeb506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53" y="2566736"/>
            <a:ext cx="6304546" cy="42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66734"/>
            <a:ext cx="5887454" cy="429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kazka3.ucoz.com/novosti/01_09_2020/01.09.20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95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kazka3.ucoz.com/novosti/01_09_2020/01.09.20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5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427528" cy="69904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flipH="1">
            <a:off x="1219195" y="4738255"/>
            <a:ext cx="16902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Страна знаний</a:t>
            </a:r>
            <a:endParaRPr lang="ru-RU" sz="28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7772399" y="4942505"/>
            <a:ext cx="3713017" cy="92333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Звуколес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14947" y="218412"/>
            <a:ext cx="3702098" cy="92333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Звукоград</a:t>
            </a: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577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561"/>
            <a:ext cx="12192000" cy="68006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1621" y="272716"/>
            <a:ext cx="4427621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5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Звуколес</a:t>
            </a:r>
          </a:p>
        </p:txBody>
      </p:sp>
    </p:spTree>
    <p:extLst>
      <p:ext uri="{BB962C8B-B14F-4D97-AF65-F5344CB8AC3E}">
        <p14:creationId xmlns:p14="http://schemas.microsoft.com/office/powerpoint/2010/main" val="19879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atic.vecteezy.com/system/resources/previews/000/447/346/original/vector-green-snake-in-gard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16414" y="871369"/>
            <a:ext cx="29045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5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87031" y="602429"/>
            <a:ext cx="24419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5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ш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71586" y="398033"/>
            <a:ext cx="12549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50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ш</a:t>
            </a:r>
            <a:endParaRPr lang="ru-RU" sz="15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upload.wikimedia.org/wikipedia/commons/7/7f/Striped.love.beetle.ar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59398" y="355002"/>
            <a:ext cx="3818964" cy="164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4245" y="2967335"/>
            <a:ext cx="299062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Ж</a:t>
            </a:r>
            <a:endParaRPr lang="ru-RU" sz="15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9362" y="161365"/>
            <a:ext cx="23855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50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Ж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777239" y="1581374"/>
            <a:ext cx="8364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50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Ж</a:t>
            </a:r>
          </a:p>
        </p:txBody>
      </p:sp>
    </p:spTree>
    <p:extLst>
      <p:ext uri="{BB962C8B-B14F-4D97-AF65-F5344CB8AC3E}">
        <p14:creationId xmlns:p14="http://schemas.microsoft.com/office/powerpoint/2010/main" val="35553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heslide.ru/img/thumbs/32a9ea7d3bca33d464fab7f4f1959987-800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2885" y="645459"/>
            <a:ext cx="37974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 Cyr" panose="02020603050405020304" pitchFamily="18" charset="0"/>
              </a:rPr>
              <a:t>Хороша, она - кукушка!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  <a:latin typeface="Times New Roman Cyr" panose="02020603050405020304" pitchFamily="18" charset="0"/>
              </a:rPr>
              <a:t>Видно, добрая подружка!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  <a:latin typeface="Times New Roman Cyr" panose="02020603050405020304" pitchFamily="18" charset="0"/>
              </a:rPr>
              <a:t>Не жалеет людям лет,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  <a:latin typeface="Times New Roman Cyr" panose="02020603050405020304" pitchFamily="18" charset="0"/>
              </a:rPr>
              <a:t>Никогда не скажет: - Нет!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  <a:latin typeface="Times New Roman Cyr" panose="02020603050405020304" pitchFamily="18" charset="0"/>
              </a:rPr>
              <a:t>Улетает за реку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  <a:latin typeface="Times New Roman Cyr" panose="02020603050405020304" pitchFamily="18" charset="0"/>
              </a:rPr>
              <a:t>И кукует нам: - Ку-ку!!!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0325" y="5626249"/>
            <a:ext cx="3926541" cy="83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29260" y="5400338"/>
            <a:ext cx="6755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-</a:t>
            </a:r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К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у-ку, ку-ку!</a:t>
            </a:r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360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ukazka.ru/img/g/uk23909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574" y="0"/>
            <a:ext cx="796065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9.щебетание дятл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29830" y="6013785"/>
            <a:ext cx="487363" cy="487363"/>
          </a:xfrm>
          <a:prstGeom prst="rect">
            <a:avLst/>
          </a:prstGeom>
        </p:spPr>
      </p:pic>
      <p:pic>
        <p:nvPicPr>
          <p:cNvPr id="4" name="8.стук дятл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00795" y="6013786"/>
            <a:ext cx="487363" cy="4873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1065" y="247426"/>
            <a:ext cx="6411556" cy="4558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Физминутка</a:t>
            </a:r>
            <a:endParaRPr lang="ru-RU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Вот на ветки прилетели</a:t>
            </a:r>
            <a:r>
              <a:rPr lang="ru-RU" sz="3200" i="1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        </a:t>
            </a:r>
            <a:endParaRPr lang="ru-RU" sz="3200" i="1" dirty="0" smtClean="0">
              <a:solidFill>
                <a:srgbClr val="00000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красных шапках дятлы</a:t>
            </a:r>
            <a:r>
              <a:rPr lang="ru-RU" sz="3200" i="1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,    </a:t>
            </a:r>
            <a:endParaRPr lang="ru-RU" sz="3200" i="1" dirty="0" smtClean="0">
              <a:solidFill>
                <a:srgbClr val="00000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Распушили </a:t>
            </a:r>
            <a:r>
              <a:rPr lang="ru-RU" sz="32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пёрышки</a:t>
            </a:r>
            <a:r>
              <a:rPr lang="ru-RU" sz="3200" i="1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,            </a:t>
            </a:r>
            <a:endParaRPr lang="ru-RU" sz="3200" i="1" dirty="0" smtClean="0">
              <a:solidFill>
                <a:srgbClr val="00000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Греются </a:t>
            </a:r>
            <a:r>
              <a:rPr lang="ru-RU" sz="32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на солнышке</a:t>
            </a:r>
            <a:r>
              <a:rPr lang="ru-RU" sz="3200" i="1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          </a:t>
            </a:r>
            <a:endParaRPr lang="ru-RU" sz="3200" i="1" dirty="0" smtClean="0">
              <a:solidFill>
                <a:srgbClr val="00000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Головой </a:t>
            </a:r>
            <a:r>
              <a:rPr lang="ru-RU" sz="3200" dirty="0" err="1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вертят</a:t>
            </a:r>
            <a:r>
              <a:rPr lang="ru-RU" sz="3200" i="1" dirty="0" err="1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,</a:t>
            </a:r>
            <a:r>
              <a:rPr lang="ru-RU" sz="3200" dirty="0" err="1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вертят</a:t>
            </a:r>
            <a:r>
              <a:rPr lang="ru-RU" sz="3200" i="1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                   </a:t>
            </a:r>
            <a:endParaRPr lang="ru-RU" sz="3200" i="1" dirty="0" smtClean="0">
              <a:solidFill>
                <a:srgbClr val="00000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Улететь </a:t>
            </a:r>
            <a:r>
              <a:rPr lang="ru-RU" sz="32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они  хотят</a:t>
            </a:r>
            <a:r>
              <a:rPr lang="ru-RU" sz="3200" i="1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.                        </a:t>
            </a:r>
            <a:endParaRPr lang="ru-RU" sz="3200" i="1" dirty="0" smtClean="0">
              <a:solidFill>
                <a:srgbClr val="00000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i="1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</a:t>
            </a:r>
            <a:r>
              <a:rPr lang="ru-RU" sz="3200" i="1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Кыш! Кыш! Улетели</a:t>
            </a:r>
            <a:endParaRPr lang="ru-RU" sz="3200" dirty="0"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И за парту дети  сели.</a:t>
            </a:r>
            <a:endParaRPr lang="ru-RU" sz="32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1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0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607</TotalTime>
  <Words>92</Words>
  <Application>Microsoft Office PowerPoint</Application>
  <PresentationFormat>Широкоэкранный</PresentationFormat>
  <Paragraphs>40</Paragraphs>
  <Slides>22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Bahnschrift Condensed</vt:lpstr>
      <vt:lpstr>Calibri</vt:lpstr>
      <vt:lpstr>Times New Roman</vt:lpstr>
      <vt:lpstr>Times New Roman Cyr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Acer</cp:lastModifiedBy>
  <cp:revision>41</cp:revision>
  <dcterms:created xsi:type="dcterms:W3CDTF">2022-10-12T15:31:19Z</dcterms:created>
  <dcterms:modified xsi:type="dcterms:W3CDTF">2022-10-22T18:43:38Z</dcterms:modified>
</cp:coreProperties>
</file>