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unknown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blivec kristina" userId="f05840acbc64f2d0" providerId="LiveId" clId="{583C1BAC-2B69-4394-8326-5AB8BE274CF6}"/>
    <pc:docChg chg="undo custSel addSld delSld modSld">
      <pc:chgData name="steblivec kristina" userId="f05840acbc64f2d0" providerId="LiveId" clId="{583C1BAC-2B69-4394-8326-5AB8BE274CF6}" dt="2022-11-15T18:53:05.494" v="320" actId="1076"/>
      <pc:docMkLst>
        <pc:docMk/>
      </pc:docMkLst>
      <pc:sldChg chg="addSp modSp mod">
        <pc:chgData name="steblivec kristina" userId="f05840acbc64f2d0" providerId="LiveId" clId="{583C1BAC-2B69-4394-8326-5AB8BE274CF6}" dt="2022-11-15T18:45:33.651" v="11" actId="14100"/>
        <pc:sldMkLst>
          <pc:docMk/>
          <pc:sldMk cId="2066219072" sldId="256"/>
        </pc:sldMkLst>
        <pc:spChg chg="mod">
          <ac:chgData name="steblivec kristina" userId="f05840acbc64f2d0" providerId="LiveId" clId="{583C1BAC-2B69-4394-8326-5AB8BE274CF6}" dt="2022-11-15T18:45:08.898" v="8" actId="3062"/>
          <ac:spMkLst>
            <pc:docMk/>
            <pc:sldMk cId="2066219072" sldId="256"/>
            <ac:spMk id="2" creationId="{BDC76E20-C655-73EA-83D0-7D5869BB3D70}"/>
          </ac:spMkLst>
        </pc:spChg>
        <pc:spChg chg="mod">
          <ac:chgData name="steblivec kristina" userId="f05840acbc64f2d0" providerId="LiveId" clId="{583C1BAC-2B69-4394-8326-5AB8BE274CF6}" dt="2022-11-15T18:45:33.651" v="11" actId="14100"/>
          <ac:spMkLst>
            <pc:docMk/>
            <pc:sldMk cId="2066219072" sldId="256"/>
            <ac:spMk id="3" creationId="{0501AC6A-7CB7-E051-79E7-2A7578952158}"/>
          </ac:spMkLst>
        </pc:spChg>
        <pc:picChg chg="add mod ord">
          <ac:chgData name="steblivec kristina" userId="f05840acbc64f2d0" providerId="LiveId" clId="{583C1BAC-2B69-4394-8326-5AB8BE274CF6}" dt="2022-11-15T18:44:36.622" v="7" actId="14100"/>
          <ac:picMkLst>
            <pc:docMk/>
            <pc:sldMk cId="2066219072" sldId="256"/>
            <ac:picMk id="5" creationId="{5514F06C-CA5D-5CD8-953C-F7ACABBEFC55}"/>
          </ac:picMkLst>
        </pc:picChg>
      </pc:sldChg>
      <pc:sldChg chg="addSp delSp modSp new mod">
        <pc:chgData name="steblivec kristina" userId="f05840acbc64f2d0" providerId="LiveId" clId="{583C1BAC-2B69-4394-8326-5AB8BE274CF6}" dt="2022-11-15T18:48:19.884" v="157" actId="1076"/>
        <pc:sldMkLst>
          <pc:docMk/>
          <pc:sldMk cId="3257762885" sldId="257"/>
        </pc:sldMkLst>
        <pc:spChg chg="mod">
          <ac:chgData name="steblivec kristina" userId="f05840acbc64f2d0" providerId="LiveId" clId="{583C1BAC-2B69-4394-8326-5AB8BE274CF6}" dt="2022-11-15T18:47:23.853" v="145" actId="1076"/>
          <ac:spMkLst>
            <pc:docMk/>
            <pc:sldMk cId="3257762885" sldId="257"/>
            <ac:spMk id="2" creationId="{8A60E0C3-9800-42F1-FF1F-CB1F2C127B15}"/>
          </ac:spMkLst>
        </pc:spChg>
        <pc:spChg chg="del">
          <ac:chgData name="steblivec kristina" userId="f05840acbc64f2d0" providerId="LiveId" clId="{583C1BAC-2B69-4394-8326-5AB8BE274CF6}" dt="2022-11-15T18:46:35.755" v="133" actId="931"/>
          <ac:spMkLst>
            <pc:docMk/>
            <pc:sldMk cId="3257762885" sldId="257"/>
            <ac:spMk id="3" creationId="{2D3BD2B7-9D80-F472-8049-98ACDA12436E}"/>
          </ac:spMkLst>
        </pc:spChg>
        <pc:picChg chg="add mod ord">
          <ac:chgData name="steblivec kristina" userId="f05840acbc64f2d0" providerId="LiveId" clId="{583C1BAC-2B69-4394-8326-5AB8BE274CF6}" dt="2022-11-15T18:46:45.986" v="137" actId="1076"/>
          <ac:picMkLst>
            <pc:docMk/>
            <pc:sldMk cId="3257762885" sldId="257"/>
            <ac:picMk id="5" creationId="{2D0C5F89-0EA6-2ADA-F66D-9DB2E10BD884}"/>
          </ac:picMkLst>
        </pc:picChg>
        <pc:picChg chg="add mod">
          <ac:chgData name="steblivec kristina" userId="f05840acbc64f2d0" providerId="LiveId" clId="{583C1BAC-2B69-4394-8326-5AB8BE274CF6}" dt="2022-11-15T18:48:19.884" v="157" actId="1076"/>
          <ac:picMkLst>
            <pc:docMk/>
            <pc:sldMk cId="3257762885" sldId="257"/>
            <ac:picMk id="7" creationId="{56A3EA67-C22A-53BA-9D91-7D31076E9158}"/>
          </ac:picMkLst>
        </pc:picChg>
        <pc:picChg chg="add mod">
          <ac:chgData name="steblivec kristina" userId="f05840acbc64f2d0" providerId="LiveId" clId="{583C1BAC-2B69-4394-8326-5AB8BE274CF6}" dt="2022-11-15T18:48:17.792" v="156" actId="1076"/>
          <ac:picMkLst>
            <pc:docMk/>
            <pc:sldMk cId="3257762885" sldId="257"/>
            <ac:picMk id="9" creationId="{34BC9600-CEB9-8EEC-CE86-0F6B369CC9A0}"/>
          </ac:picMkLst>
        </pc:picChg>
      </pc:sldChg>
      <pc:sldChg chg="addSp delSp modSp new add del mod">
        <pc:chgData name="steblivec kristina" userId="f05840acbc64f2d0" providerId="LiveId" clId="{583C1BAC-2B69-4394-8326-5AB8BE274CF6}" dt="2022-11-15T18:50:08.526" v="209" actId="1076"/>
        <pc:sldMkLst>
          <pc:docMk/>
          <pc:sldMk cId="3416555420" sldId="258"/>
        </pc:sldMkLst>
        <pc:spChg chg="mod">
          <ac:chgData name="steblivec kristina" userId="f05840acbc64f2d0" providerId="LiveId" clId="{583C1BAC-2B69-4394-8326-5AB8BE274CF6}" dt="2022-11-15T18:49:08.374" v="197" actId="20577"/>
          <ac:spMkLst>
            <pc:docMk/>
            <pc:sldMk cId="3416555420" sldId="258"/>
            <ac:spMk id="2" creationId="{B599F579-0A16-2BD9-3BA6-5F4FA85C1A23}"/>
          </ac:spMkLst>
        </pc:spChg>
        <pc:spChg chg="del">
          <ac:chgData name="steblivec kristina" userId="f05840acbc64f2d0" providerId="LiveId" clId="{583C1BAC-2B69-4394-8326-5AB8BE274CF6}" dt="2022-11-15T18:48:48.110" v="191" actId="931"/>
          <ac:spMkLst>
            <pc:docMk/>
            <pc:sldMk cId="3416555420" sldId="258"/>
            <ac:spMk id="3" creationId="{FC6EBF90-7058-BB2C-D274-BD13CBCF4B6A}"/>
          </ac:spMkLst>
        </pc:spChg>
        <pc:picChg chg="add mod ord">
          <ac:chgData name="steblivec kristina" userId="f05840acbc64f2d0" providerId="LiveId" clId="{583C1BAC-2B69-4394-8326-5AB8BE274CF6}" dt="2022-11-15T18:48:57.340" v="195" actId="1076"/>
          <ac:picMkLst>
            <pc:docMk/>
            <pc:sldMk cId="3416555420" sldId="258"/>
            <ac:picMk id="5" creationId="{E051FCC7-1CE4-283B-4598-B7F26B38EF40}"/>
          </ac:picMkLst>
        </pc:picChg>
        <pc:picChg chg="add del mod">
          <ac:chgData name="steblivec kristina" userId="f05840acbc64f2d0" providerId="LiveId" clId="{583C1BAC-2B69-4394-8326-5AB8BE274CF6}" dt="2022-11-15T18:49:29.453" v="201" actId="478"/>
          <ac:picMkLst>
            <pc:docMk/>
            <pc:sldMk cId="3416555420" sldId="258"/>
            <ac:picMk id="7" creationId="{D59D8EAB-98D6-DDB9-9AD6-9436E47FD29C}"/>
          </ac:picMkLst>
        </pc:picChg>
        <pc:picChg chg="add mod">
          <ac:chgData name="steblivec kristina" userId="f05840acbc64f2d0" providerId="LiveId" clId="{583C1BAC-2B69-4394-8326-5AB8BE274CF6}" dt="2022-11-15T18:49:45.292" v="204" actId="1076"/>
          <ac:picMkLst>
            <pc:docMk/>
            <pc:sldMk cId="3416555420" sldId="258"/>
            <ac:picMk id="9" creationId="{9ECD5E57-1375-5A1E-5DF1-80502388E4AB}"/>
          </ac:picMkLst>
        </pc:picChg>
        <pc:picChg chg="add mod">
          <ac:chgData name="steblivec kristina" userId="f05840acbc64f2d0" providerId="LiveId" clId="{583C1BAC-2B69-4394-8326-5AB8BE274CF6}" dt="2022-11-15T18:50:08.526" v="209" actId="1076"/>
          <ac:picMkLst>
            <pc:docMk/>
            <pc:sldMk cId="3416555420" sldId="258"/>
            <ac:picMk id="11" creationId="{8BAA87EF-2EE5-229E-E320-1C08AC363E57}"/>
          </ac:picMkLst>
        </pc:picChg>
      </pc:sldChg>
      <pc:sldChg chg="addSp delSp modSp new mod">
        <pc:chgData name="steblivec kristina" userId="f05840acbc64f2d0" providerId="LiveId" clId="{583C1BAC-2B69-4394-8326-5AB8BE274CF6}" dt="2022-11-15T18:53:05.494" v="320" actId="1076"/>
        <pc:sldMkLst>
          <pc:docMk/>
          <pc:sldMk cId="1754766556" sldId="259"/>
        </pc:sldMkLst>
        <pc:spChg chg="mod">
          <ac:chgData name="steblivec kristina" userId="f05840acbc64f2d0" providerId="LiveId" clId="{583C1BAC-2B69-4394-8326-5AB8BE274CF6}" dt="2022-11-15T18:51:57.876" v="301" actId="1076"/>
          <ac:spMkLst>
            <pc:docMk/>
            <pc:sldMk cId="1754766556" sldId="259"/>
            <ac:spMk id="2" creationId="{4A314255-9AAB-A575-768B-EA5AFE7762E2}"/>
          </ac:spMkLst>
        </pc:spChg>
        <pc:spChg chg="del">
          <ac:chgData name="steblivec kristina" userId="f05840acbc64f2d0" providerId="LiveId" clId="{583C1BAC-2B69-4394-8326-5AB8BE274CF6}" dt="2022-11-15T18:51:12.695" v="289" actId="931"/>
          <ac:spMkLst>
            <pc:docMk/>
            <pc:sldMk cId="1754766556" sldId="259"/>
            <ac:spMk id="3" creationId="{D709CBDE-A6E5-F308-6DF5-4E7E57901E7D}"/>
          </ac:spMkLst>
        </pc:spChg>
        <pc:picChg chg="add mod ord">
          <ac:chgData name="steblivec kristina" userId="f05840acbc64f2d0" providerId="LiveId" clId="{583C1BAC-2B69-4394-8326-5AB8BE274CF6}" dt="2022-11-15T18:51:43.484" v="297" actId="1076"/>
          <ac:picMkLst>
            <pc:docMk/>
            <pc:sldMk cId="1754766556" sldId="259"/>
            <ac:picMk id="5" creationId="{153CDC6F-864E-E9CD-A119-856DDDD4CF40}"/>
          </ac:picMkLst>
        </pc:picChg>
        <pc:picChg chg="add mod">
          <ac:chgData name="steblivec kristina" userId="f05840acbc64f2d0" providerId="LiveId" clId="{583C1BAC-2B69-4394-8326-5AB8BE274CF6}" dt="2022-11-15T18:53:02.703" v="319" actId="1076"/>
          <ac:picMkLst>
            <pc:docMk/>
            <pc:sldMk cId="1754766556" sldId="259"/>
            <ac:picMk id="7" creationId="{FF8E0DC4-ABF1-B2D6-2655-B62665C6E331}"/>
          </ac:picMkLst>
        </pc:picChg>
        <pc:picChg chg="add mod">
          <ac:chgData name="steblivec kristina" userId="f05840acbc64f2d0" providerId="LiveId" clId="{583C1BAC-2B69-4394-8326-5AB8BE274CF6}" dt="2022-11-15T18:53:01.057" v="318" actId="1076"/>
          <ac:picMkLst>
            <pc:docMk/>
            <pc:sldMk cId="1754766556" sldId="259"/>
            <ac:picMk id="9" creationId="{9B7659E2-BDFB-88E0-F255-6454FBD9B352}"/>
          </ac:picMkLst>
        </pc:picChg>
        <pc:picChg chg="add mod">
          <ac:chgData name="steblivec kristina" userId="f05840acbc64f2d0" providerId="LiveId" clId="{583C1BAC-2B69-4394-8326-5AB8BE274CF6}" dt="2022-11-15T18:53:05.494" v="320" actId="1076"/>
          <ac:picMkLst>
            <pc:docMk/>
            <pc:sldMk cId="1754766556" sldId="259"/>
            <ac:picMk id="11" creationId="{50C42745-729F-FC78-C022-0825DD891E26}"/>
          </ac:picMkLst>
        </pc:picChg>
      </pc:sldChg>
      <pc:sldChg chg="new del">
        <pc:chgData name="steblivec kristina" userId="f05840acbc64f2d0" providerId="LiveId" clId="{583C1BAC-2B69-4394-8326-5AB8BE274CF6}" dt="2022-11-15T18:50:42.915" v="286" actId="47"/>
        <pc:sldMkLst>
          <pc:docMk/>
          <pc:sldMk cId="839955035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922F3-E868-934C-DA61-315F3C0DE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EE78C6-FF15-7FA0-5AF1-FA0174C74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C8BE4C-639B-42F9-C4AE-9714BE40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302D-185A-4626-98E0-01D4CBC68A4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E0BC4-9157-4250-8C53-158B2E268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61FC4-D79E-367B-9EBA-3513C8F3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71E-828A-4508-9118-7CAC7D64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1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E2C74-AED8-73EE-28B0-575E59D0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57C210-18F4-F824-3567-C54412CCD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BDC66-F44C-F8B7-D435-83F818B5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302D-185A-4626-98E0-01D4CBC68A4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A444D-B934-4A9B-1785-1D692131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C41968-9BBD-2CDD-8B98-CF249B734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71E-828A-4508-9118-7CAC7D64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74FC86-0DD8-E63B-35F2-AF6A8A9A2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621122-1FA9-8186-2A19-EE3AD5C67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448D97-2B46-1A3F-5B98-31C4200C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302D-185A-4626-98E0-01D4CBC68A4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C1A2B8-70BB-DBBF-EE91-0BDF82F9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BE2709-3E8B-9EAE-4DD7-BC51E83D4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71E-828A-4508-9118-7CAC7D64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DADFF-25D5-4D6B-1AFC-60809647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3EA23-3B8C-5C9E-3ADE-38FF451CC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CD256-9E21-8C6C-33FA-8CEDDA86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302D-185A-4626-98E0-01D4CBC68A4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210F6B-0A7E-C2FA-F10A-1CCFD669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8DBC50-B264-238A-34E2-ECF2FF38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71E-828A-4508-9118-7CAC7D64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72C70-C7CF-7B7C-C359-2150CFAB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F2A8A5-3E44-22BB-9CB0-9E0047E94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3EC27-15D7-356D-6980-F9BF738B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302D-185A-4626-98E0-01D4CBC68A4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71C96-D36F-EC18-FE15-6D66E4A13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FFBC6-964A-2351-68F4-AA33BF8F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71E-828A-4508-9118-7CAC7D64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0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26360-5730-E990-CECE-E0DDBF3E6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17071-DC0A-9C19-6168-650C5C188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E66E0D-D2B0-4ED0-23C1-6902D15F8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4665A3-73BE-A734-5A56-32EBBA3D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302D-185A-4626-98E0-01D4CBC68A4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36413-2AA2-375D-E78F-8BAF44ED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4AF144-D004-1E84-4931-B6B4E699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71E-828A-4508-9118-7CAC7D64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0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C7A36-5A32-71BF-7B6A-82A24A816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6B4235-0EDD-8D85-A667-9625886F2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1A17B7-7934-A446-3C5D-78A70825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EF765-3030-17BA-4E9D-7F189BA61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DFBA6C-FD68-8DA9-3C6E-602CA0EA5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64055E-E0FD-147D-B0C6-A18AF030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302D-185A-4626-98E0-01D4CBC68A4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B9F206-565E-5E24-8583-2887C169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CD67D4-8A90-0954-733B-86FEA0DB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71E-828A-4508-9118-7CAC7D64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1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70AF3-E1D2-16DC-D1F6-862F7B8FA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7F7608-7949-BF84-33A1-C686EE08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302D-185A-4626-98E0-01D4CBC68A4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39183D-D0FA-13F1-387E-DDAB92E2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8301AF-48BE-1788-B613-58B8733C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71E-828A-4508-9118-7CAC7D64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8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5935B2-638C-EE93-61B4-BA14D94F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302D-185A-4626-98E0-01D4CBC68A4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137392-3193-89DA-1140-FE94D8DD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6348EE-DAD8-F6F4-4B61-414AA335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71E-828A-4508-9118-7CAC7D64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2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FDD02-5D8F-E7E0-4BC1-655EF138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FF9E1-44E4-E1D5-9637-148DB024E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7D0984-9D04-BD14-3A44-4CC87AE24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7E9A05-EDC8-DB21-9790-A32AF7551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302D-185A-4626-98E0-01D4CBC68A4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2DB884-2E12-110A-28E7-3190FB3F9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E6E795-1EDA-24EC-9E49-F68CE209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71E-828A-4508-9118-7CAC7D64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1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0A6DD-7921-F016-5D1A-6F7FBC8A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A31903-77B1-B871-DF14-36FB3BB3C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70995B-0576-3E92-7D4E-26A7405AA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7A73B2-5904-6365-008F-28905A87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302D-185A-4626-98E0-01D4CBC68A4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99F89B-AD0E-7F5B-2509-5CAF2254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C96A51-F795-7C9D-5CFB-C93DFAAF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71E-828A-4508-9118-7CAC7D64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4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622BC-2B14-E5E7-FCBB-0775B18F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60FBE-EDE5-A5D6-108A-B6AF9439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041C8-5EAF-29E6-1D5E-A9D29B2A0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7302D-185A-4626-98E0-01D4CBC68A4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5CCAC4-C2D6-58E0-A049-0B592A701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040CCF-D054-ABA2-6A71-33CB1D264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BE71E-828A-4508-9118-7CAC7D64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14F06C-CA5D-5CD8-953C-F7ACABBEF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76E20-C655-73EA-83D0-7D5869BB3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ndara" panose="020E0502030303020204" pitchFamily="34" charset="0"/>
              </a:rPr>
              <a:t>Занятие с использованием техники «</a:t>
            </a:r>
            <a:r>
              <a:rPr lang="ru-RU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ndara" panose="020E0502030303020204" pitchFamily="34" charset="0"/>
              </a:rPr>
              <a:t>Хеппинг</a:t>
            </a:r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ndara" panose="020E0502030303020204" pitchFamily="34" charset="0"/>
              </a:rPr>
              <a:t>» в работе с детьми раннего дошкольного возраста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01AC6A-7CB7-E051-79E7-2A7578952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5121" y="5514680"/>
            <a:ext cx="7180083" cy="10488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sz="1800" dirty="0"/>
              <a:t>Приходько Кристина Константиновна</a:t>
            </a:r>
            <a:br>
              <a:rPr lang="ru-RU" sz="1800" dirty="0"/>
            </a:br>
            <a:r>
              <a:rPr lang="ru-RU" sz="1800" dirty="0"/>
              <a:t>Воспитатель</a:t>
            </a:r>
            <a:br>
              <a:rPr lang="ru-RU" sz="1800" dirty="0"/>
            </a:br>
            <a:r>
              <a:rPr lang="ru-RU" sz="1800" dirty="0"/>
              <a:t>ГБДОУ детский сад № 50 Калининского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206621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0C5F89-0EA6-2ADA-F66D-9DB2E10BD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0" y="160256"/>
            <a:ext cx="10320740" cy="617696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E0C3-9800-42F1-FF1F-CB1F2C12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99" y="16025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Рисунок губками </a:t>
            </a:r>
            <a:b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</a:b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«Цыплёнок Цыпа»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A3EA67-C22A-53BA-9D91-7D31076E9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79" y="2431897"/>
            <a:ext cx="4701827" cy="35401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BC9600-CEB9-8EEC-CE86-0F6B369CC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665" y="1981130"/>
            <a:ext cx="3344365" cy="444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6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51FCC7-1CE4-283B-4598-B7F26B38E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6" y="499621"/>
            <a:ext cx="11050588" cy="552529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9F579-0A16-2BD9-3BA6-5F4FA85C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Рисунок пальчиками 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«Злая тучка»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CD5E57-1375-5A1E-5DF1-80502388E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6" y="1961987"/>
            <a:ext cx="3398166" cy="45308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AA87EF-2EE5-229E-E320-1C08AC363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53" y="678730"/>
            <a:ext cx="4553147" cy="60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5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3CDC6F-864E-E9CD-A119-856DDDD4C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97" y="316917"/>
            <a:ext cx="9590393" cy="622416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14255-9AAB-A575-768B-EA5AFE77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914" y="120028"/>
            <a:ext cx="9229627" cy="2123551"/>
          </a:xfrm>
        </p:spPr>
        <p:txBody>
          <a:bodyPr>
            <a:normAutofit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Итоговые работы детей раннего возраста в технике «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Хеппинг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8E0DC4-ABF1-B2D6-2655-B62665C6E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102">
            <a:off x="-6923" y="2207201"/>
            <a:ext cx="4468149" cy="33622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7659E2-BDFB-88E0-F255-6454FBD9B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41255">
            <a:off x="8921957" y="1654205"/>
            <a:ext cx="2927484" cy="38880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C42745-729F-FC78-C022-0825DD891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74" y="3500939"/>
            <a:ext cx="4037690" cy="304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66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Candara</vt:lpstr>
      <vt:lpstr>Тема Office</vt:lpstr>
      <vt:lpstr>Занятие с использованием техники «Хеппинг» в работе с детьми раннего дошкольного возраста</vt:lpstr>
      <vt:lpstr>Рисунок губками  «Цыплёнок Цыпа»</vt:lpstr>
      <vt:lpstr>Рисунок пальчиками  «Злая тучка»</vt:lpstr>
      <vt:lpstr>Итоговые работы детей раннего возраста в технике «Хеппинг»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с использованием техники «Хеппинг» в работе с детьми раннего дошкольного возраста</dc:title>
  <dc:creator>steblivec kristina</dc:creator>
  <cp:lastModifiedBy>steblivec kristina</cp:lastModifiedBy>
  <cp:revision>1</cp:revision>
  <dcterms:created xsi:type="dcterms:W3CDTF">2022-11-09T17:36:04Z</dcterms:created>
  <dcterms:modified xsi:type="dcterms:W3CDTF">2022-11-15T18:53:09Z</dcterms:modified>
</cp:coreProperties>
</file>