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63" r:id="rId6"/>
    <p:sldId id="266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CEB77-ABE4-43A9-A0B4-27A3D50B8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44BB33-86C4-407A-B73A-02995CDFC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48BF5-4D67-4909-8B4D-F6E0D655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422D5-1708-428E-B59C-DB555693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206DB5-474D-4616-8C99-3850385A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8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69804-7D3D-4E14-880D-7DD66DCD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9BD975-38B7-4E02-BDF9-7B2CC6C71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EEF341-63A6-4BEE-92BC-785EE65F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EC8C3-8879-4369-85F9-A0319E72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9C08BF-4FB4-4D96-8D15-865EB565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9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17DA28-712D-4840-B741-6A5ABBC2A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E11A7D-55BE-4724-8843-8024B73EF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EA7DDF-DAF4-4138-9115-4522EB3E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D5072F-58CE-4183-9E04-34E4E1D9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E74E4F-1093-467E-B48B-3E3CC792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409C7-D32E-426D-BE12-33683BC4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2AF5A-455E-4643-8E59-E56B3FF6A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D8CF23-8958-4052-966C-8EFED149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7D0BAB-BE6E-42B4-94C6-3CE136CB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84DE4B-0645-42F7-A873-A9583A7B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1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89FB2-B0D7-40EB-AC89-FE07A623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4CC810-7F9D-4938-84B9-D174CA8A6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4AC4DE-302C-419D-88FB-4405CA29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2821B6-E340-4D63-9906-131D31A2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EFBD18-F3AE-45DD-84AE-DAA7D75B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2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150C1-7527-49D1-A3EA-E8BEAFDC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CBEDC0-462B-4E19-90CE-1124433B0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42EF9E-7386-4746-9548-FDA5A26AE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18A57A-905F-46D0-BB27-45013E1E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18C62-8EF0-414B-88CB-501DEC52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47999A-0B06-482F-BB52-5C9F4F3B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9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F6A55-EB4D-41C3-8830-7FAAC175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CE404A-766C-4385-AC79-685CCB9D4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54BC32-F1E9-496F-8B15-1769C8D1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201C50-5A61-44D9-878D-78B606452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97E06A-4601-455C-B16B-5ABC0931A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F429B4-35CB-49D6-A087-74246431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4623D3-E969-4FFD-9190-DBC7DD7C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C76614-17C7-4A7A-979E-F0E903AC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8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5EDA3-FFE0-450C-9FF6-71D84558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C0CE7D-D245-4FCD-A362-1FC13A2A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12B196-BE1F-470B-9C0F-5DC5CF8A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6F1AE2-B277-458E-9A68-54C0B55F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9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61431B-5E2E-4A62-80A2-3E94D66F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AFFF86-57E9-48F5-9574-7E7EDECD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315FA1-509C-4D58-8DF7-0406F88B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975A4-538B-43DB-8984-BE99382E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928190-458C-4E64-AA3B-B0190FA36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19EC2A-D7C2-45AA-8769-2F6E97AF7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1A8A85-A347-4F3E-B2FE-16BA1603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40CEF0-B6D5-4CF7-AB94-F64E92BD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F05A1C-A00E-4DCE-AFB0-17D802E0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3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E7041-5F8B-4E75-8FD6-227FB895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C2658D-C9FC-4241-A437-56F1C7860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10887A-0BAB-43DF-BBF2-B95A47279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0E3EC-97F6-45B9-8BDF-54D86DE8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C010E1-5434-4889-8444-3BAB6EA0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3BBFBB-1DE3-4E56-9975-EA022B5F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4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35339-2D70-4945-8A8A-74EC1B78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1C8DF9-4F2A-4179-AEFA-60DF0369B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66B2B1-1E56-4CA2-A3BD-DA7729009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A8ED-20CF-4A92-B247-E0D80966159E}" type="datetimeFigureOut">
              <a:rPr lang="ru-RU" smtClean="0"/>
              <a:t>ср 20.04.22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465A53-0F59-49D5-BEBB-48693DFF3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8B27E8-6F48-4000-AF55-2BC56A93A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F5E8-CE4A-47AD-A72F-9F3342F11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CC70A-26A5-43DE-BC8E-129455D5C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Астрономы рассказали, почему открытый космос кажется черным - Телеканал  &quot;Наука&quot;">
            <a:extLst>
              <a:ext uri="{FF2B5EF4-FFF2-40B4-BE49-F238E27FC236}">
                <a16:creationId xmlns:a16="http://schemas.microsoft.com/office/drawing/2014/main" id="{ABC35B65-A6AB-4809-BE30-68CB7988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80963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0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ra imágenes de la Tierra vista por expediciones que exploran el espacio  profundo - CNN Video">
            <a:extLst>
              <a:ext uri="{FF2B5EF4-FFF2-40B4-BE49-F238E27FC236}">
                <a16:creationId xmlns:a16="http://schemas.microsoft.com/office/drawing/2014/main" id="{AF2EF639-4F9A-4E3C-9599-9842D922D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2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Что такое метеоритный дождь | KM.RU">
            <a:extLst>
              <a:ext uri="{FF2B5EF4-FFF2-40B4-BE49-F238E27FC236}">
                <a16:creationId xmlns:a16="http://schemas.microsoft.com/office/drawing/2014/main" id="{3E6DF7A8-03A6-474E-9D31-BBC3089BE0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74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Астрономы рассказали, почему открытый космос кажется черным - Телеканал  &quot;Наука&quot;">
            <a:extLst>
              <a:ext uri="{FF2B5EF4-FFF2-40B4-BE49-F238E27FC236}">
                <a16:creationId xmlns:a16="http://schemas.microsoft.com/office/drawing/2014/main" id="{EA9738D5-5057-4290-A8CF-612FD0E1B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ланеты, подобные Земле, бывают твердые и газообразные | 18.01.2022, ИноСМИ">
            <a:extLst>
              <a:ext uri="{FF2B5EF4-FFF2-40B4-BE49-F238E27FC236}">
                <a16:creationId xmlns:a16="http://schemas.microsoft.com/office/drawing/2014/main" id="{84205BA0-6A67-480A-839E-8BD330AF48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6C0156E-F289-4D6A-8689-67EB1DE07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3" r="53873"/>
          <a:stretch/>
        </p:blipFill>
        <p:spPr bwMode="auto">
          <a:xfrm rot="3794345">
            <a:off x="-4078194" y="2421705"/>
            <a:ext cx="2338198" cy="669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9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7.40741E-7 L 0.42318 -0.29884 C 0.51133 -0.36366 0.64687 -0.43866 0.79075 -0.50718 C 0.95364 -0.58472 1.08594 -0.63727 1.18021 -0.66018 L 1.63229 -0.77755 " pathEditMode="relative" rAng="20700000" ptsTypes="AAAAA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690" y="-4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C63494C9-94F0-4D0D-A7ED-612390430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3" r="53873"/>
          <a:stretch/>
        </p:blipFill>
        <p:spPr bwMode="auto">
          <a:xfrm rot="14014790">
            <a:off x="13381679" y="-4473603"/>
            <a:ext cx="1667565" cy="477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Ученые РАН предупредили, что на Земле может стать темнее из-за космического  мусора">
            <a:extLst>
              <a:ext uri="{FF2B5EF4-FFF2-40B4-BE49-F238E27FC236}">
                <a16:creationId xmlns:a16="http://schemas.microsoft.com/office/drawing/2014/main" id="{B6AAE2E9-BC9D-49F3-9BFE-C6997E562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3"/>
          <a:stretch/>
        </p:blipFill>
        <p:spPr bwMode="auto">
          <a:xfrm>
            <a:off x="0" y="0"/>
            <a:ext cx="123148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1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85185E-6 L -1.45899 1.69699 " pathEditMode="relative" rAng="0" ptsTypes="AA">
                                      <p:cBhvr>
                                        <p:cTn id="6" dur="4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56" y="8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чёный объяснил, зачем людям нужно изучать космос - Парламентская газета">
            <a:extLst>
              <a:ext uri="{FF2B5EF4-FFF2-40B4-BE49-F238E27FC236}">
                <a16:creationId xmlns:a16="http://schemas.microsoft.com/office/drawing/2014/main" id="{A550D951-28E3-4997-8BB1-9BD412FA0A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3"/>
          <a:stretch/>
        </p:blipFill>
        <p:spPr bwMode="auto">
          <a:xfrm>
            <a:off x="0" y="0"/>
            <a:ext cx="12407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63494C9-94F0-4D0D-A7ED-612390430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3" r="53873"/>
          <a:stretch/>
        </p:blipFill>
        <p:spPr bwMode="auto">
          <a:xfrm rot="14014790">
            <a:off x="13381679" y="-4473603"/>
            <a:ext cx="1667565" cy="477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7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85185E-6 L -1.45899 1.69699 " pathEditMode="relative" rAng="0" ptsTypes="AA">
                                      <p:cBhvr>
                                        <p:cTn id="6" dur="4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56" y="8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тский сад № 29 Звёздочка, детский сад, ул. Никитина, 133Б, Калуга, Россия  — Яндекс Карты">
            <a:extLst>
              <a:ext uri="{FF2B5EF4-FFF2-40B4-BE49-F238E27FC236}">
                <a16:creationId xmlns:a16="http://schemas.microsoft.com/office/drawing/2014/main" id="{489607E1-3881-4F34-B831-EE2598771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8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Xeon 2678v3</dc:creator>
  <cp:lastModifiedBy>Xeon 2678v3</cp:lastModifiedBy>
  <cp:revision>6</cp:revision>
  <dcterms:created xsi:type="dcterms:W3CDTF">2022-04-18T18:19:15Z</dcterms:created>
  <dcterms:modified xsi:type="dcterms:W3CDTF">2022-04-20T05:33:42Z</dcterms:modified>
</cp:coreProperties>
</file>