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67" r:id="rId3"/>
    <p:sldId id="268" r:id="rId4"/>
    <p:sldId id="271" r:id="rId5"/>
    <p:sldId id="270" r:id="rId6"/>
    <p:sldId id="272" r:id="rId7"/>
    <p:sldId id="273" r:id="rId8"/>
    <p:sldId id="275" r:id="rId9"/>
    <p:sldId id="274" r:id="rId10"/>
    <p:sldId id="259" r:id="rId11"/>
    <p:sldId id="260" r:id="rId12"/>
    <p:sldId id="276" r:id="rId13"/>
    <p:sldId id="278" r:id="rId14"/>
    <p:sldId id="277" r:id="rId15"/>
    <p:sldId id="279" r:id="rId16"/>
    <p:sldId id="261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17E0-A494-419E-BCD2-182737B2273D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7DC09-14B8-4C00-927D-98220F50F9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95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DC09-14B8-4C00-927D-98220F50F97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15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DC09-14B8-4C00-927D-98220F50F97B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57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DC09-14B8-4C00-927D-98220F50F97B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1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DC09-14B8-4C00-927D-98220F50F97B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23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DC09-14B8-4C00-927D-98220F50F97B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3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37D97F7-786C-45FE-AEC2-B7635BFBE91A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22AA11E-D631-41C0-A3E4-F091C3CA46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D97F7-786C-45FE-AEC2-B7635BFBE91A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11E-D631-41C0-A3E4-F091C3CA46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D97F7-786C-45FE-AEC2-B7635BFBE91A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11E-D631-41C0-A3E4-F091C3CA46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D97F7-786C-45FE-AEC2-B7635BFBE91A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11E-D631-41C0-A3E4-F091C3CA46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37D97F7-786C-45FE-AEC2-B7635BFBE91A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22AA11E-D631-41C0-A3E4-F091C3CA46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D97F7-786C-45FE-AEC2-B7635BFBE91A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22AA11E-D631-41C0-A3E4-F091C3CA46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D97F7-786C-45FE-AEC2-B7635BFBE91A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22AA11E-D631-41C0-A3E4-F091C3CA46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D97F7-786C-45FE-AEC2-B7635BFBE91A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11E-D631-41C0-A3E4-F091C3CA46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D97F7-786C-45FE-AEC2-B7635BFBE91A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2AA11E-D631-41C0-A3E4-F091C3CA46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37D97F7-786C-45FE-AEC2-B7635BFBE91A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22AA11E-D631-41C0-A3E4-F091C3CA46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37D97F7-786C-45FE-AEC2-B7635BFBE91A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22AA11E-D631-41C0-A3E4-F091C3CA46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37D97F7-786C-45FE-AEC2-B7635BFBE91A}" type="datetimeFigureOut">
              <a:rPr lang="ru-RU" smtClean="0"/>
              <a:t>29.11.2022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22AA11E-D631-41C0-A3E4-F091C3CA46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81001"/>
            <a:ext cx="8514322" cy="22098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Выставка коллекции фарфоровых кукол, ручной работы « Куколы в народных костюмах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561928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Методическая разработка музейного  урока посвящённого  «Дню народного единства»</a:t>
            </a:r>
          </a:p>
          <a:p>
            <a:r>
              <a:rPr lang="ru-RU" dirty="0" smtClean="0"/>
              <a:t>Автор; Кравченко Л.А.</a:t>
            </a:r>
          </a:p>
          <a:p>
            <a:r>
              <a:rPr lang="ru-RU" dirty="0" smtClean="0"/>
              <a:t>Руководитель школьного музея  МБОУ СОШ№197 г Новосибирска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_Concepto" pitchFamily="82" charset="-52"/>
              </a:rPr>
              <a:t>Русский народный костюм</a:t>
            </a:r>
            <a:endParaRPr lang="ru-RU" sz="4400" dirty="0">
              <a:latin typeface="a_Concepto" pitchFamily="82" charset="-52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Слова «рубаха, рубище» от древнерусского «</a:t>
            </a:r>
            <a:r>
              <a:rPr lang="ru-RU" dirty="0" err="1" smtClean="0"/>
              <a:t>рубъ</a:t>
            </a:r>
            <a:r>
              <a:rPr lang="ru-RU" dirty="0" smtClean="0"/>
              <a:t>», что означало «плохая одежда, грубая ткань, сшитое полотнище с рубцами».</a:t>
            </a:r>
            <a:endParaRPr lang="ru-RU" dirty="0"/>
          </a:p>
        </p:txBody>
      </p:sp>
      <p:pic>
        <p:nvPicPr>
          <p:cNvPr id="13" name="Содержимое 12" descr="059d0f8e205c601f8e13c8a3872567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646238"/>
            <a:ext cx="2895245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Сравним…</a:t>
            </a:r>
            <a:endParaRPr lang="ru-RU" dirty="0"/>
          </a:p>
        </p:txBody>
      </p:sp>
      <p:pic>
        <p:nvPicPr>
          <p:cNvPr id="11" name="Содержимое 10" descr="6735181197079110f2cb9122baaac8a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79021"/>
            <a:ext cx="4038600" cy="3460396"/>
          </a:xfrm>
        </p:spPr>
      </p:pic>
      <p:pic>
        <p:nvPicPr>
          <p:cNvPr id="12" name="Содержимое 11" descr="slide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32856"/>
            <a:ext cx="4038600" cy="352839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Головные уборы.</a:t>
            </a:r>
            <a:endParaRPr lang="ru-RU" dirty="0"/>
          </a:p>
        </p:txBody>
      </p:sp>
      <p:pic>
        <p:nvPicPr>
          <p:cNvPr id="7" name="Содержимое 6" descr="3110252_8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809250"/>
            <a:ext cx="4038600" cy="3938910"/>
          </a:xfrm>
        </p:spPr>
      </p:pic>
      <p:pic>
        <p:nvPicPr>
          <p:cNvPr id="9" name="Содержимое 8" descr="71821c68-418e-45c6-ae33-284a2773ee02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96536"/>
            <a:ext cx="4896544" cy="447184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Навершник</a:t>
            </a:r>
            <a:r>
              <a:rPr lang="ru-RU" dirty="0" smtClean="0"/>
              <a:t> и </a:t>
            </a:r>
            <a:r>
              <a:rPr lang="ru-RU" dirty="0" err="1" smtClean="0"/>
              <a:t>запан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b0856b2162a060e12e58063555375904-8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280920" cy="54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Шуба и душегрея</a:t>
            </a:r>
            <a:endParaRPr lang="ru-RU" dirty="0"/>
          </a:p>
        </p:txBody>
      </p:sp>
      <p:pic>
        <p:nvPicPr>
          <p:cNvPr id="7" name="Содержимое 6" descr="slide_14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8784976" cy="53831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Кушак и пояс.</a:t>
            </a:r>
            <a:endParaRPr lang="ru-RU" dirty="0"/>
          </a:p>
        </p:txBody>
      </p:sp>
      <p:pic>
        <p:nvPicPr>
          <p:cNvPr id="6" name="Содержимое 5" descr="slide-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784976" cy="52565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Украшения.</a:t>
            </a:r>
            <a:endParaRPr lang="ru-RU" dirty="0"/>
          </a:p>
        </p:txBody>
      </p:sp>
      <p:pic>
        <p:nvPicPr>
          <p:cNvPr id="49" name="Содержимое 48" descr="5928d7590f56f960682312950a9804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60848"/>
            <a:ext cx="4038600" cy="3744415"/>
          </a:xfrm>
        </p:spPr>
      </p:pic>
      <p:pic>
        <p:nvPicPr>
          <p:cNvPr id="48" name="Содержимое 47" descr="4-2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980335"/>
            <a:ext cx="4038600" cy="385776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Картины К.Маковского</a:t>
            </a:r>
            <a:endParaRPr lang="ru-RU" dirty="0"/>
          </a:p>
        </p:txBody>
      </p:sp>
      <p:pic>
        <p:nvPicPr>
          <p:cNvPr id="7" name="Содержимое 6" descr="2873957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424936" cy="525658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Свадебные костюмы</a:t>
            </a:r>
            <a:endParaRPr lang="ru-RU" dirty="0"/>
          </a:p>
        </p:txBody>
      </p:sp>
      <p:pic>
        <p:nvPicPr>
          <p:cNvPr id="7" name="Содержимое 6" descr="68a1357d9d79e1c183131951fffe27a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7988" y="1646238"/>
            <a:ext cx="2997024" cy="4525962"/>
          </a:xfrm>
        </p:spPr>
      </p:pic>
      <p:pic>
        <p:nvPicPr>
          <p:cNvPr id="16" name="Содержимое 15" descr="2a9bd154148c9eec96d387e7ca6b0b9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932" y="1646238"/>
            <a:ext cx="3393136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err="1" smtClean="0"/>
              <a:t>вснимание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Хорошего дня!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народного единства</a:t>
            </a:r>
            <a:endParaRPr lang="ru-RU" dirty="0"/>
          </a:p>
        </p:txBody>
      </p:sp>
      <p:pic>
        <p:nvPicPr>
          <p:cNvPr id="5" name="Содержимое 4" descr="1528187294135491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3656" y="1646238"/>
            <a:ext cx="7736687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Женский русский народный костюм</a:t>
            </a:r>
            <a:endParaRPr lang="ru-RU" dirty="0"/>
          </a:p>
        </p:txBody>
      </p:sp>
      <p:pic>
        <p:nvPicPr>
          <p:cNvPr id="4" name="Содержимое 3" descr="5f9f203ccbc201546a5b6fda36b5d3ef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96536"/>
            <a:ext cx="8640960" cy="520081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народный костюм</a:t>
            </a:r>
            <a:endParaRPr lang="ru-RU" dirty="0"/>
          </a:p>
        </p:txBody>
      </p:sp>
      <p:pic>
        <p:nvPicPr>
          <p:cNvPr id="4" name="Содержимое 3" descr="4f82f828-73a8-5c18-b705-423de8c64f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97666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Костюмы делятся по назначению:</a:t>
            </a:r>
            <a:endParaRPr lang="ru-RU" dirty="0"/>
          </a:p>
        </p:txBody>
      </p:sp>
      <p:pic>
        <p:nvPicPr>
          <p:cNvPr id="15" name="Содержимое 14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964488" cy="52565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княжеского </a:t>
            </a:r>
            <a:r>
              <a:rPr lang="ru-RU" dirty="0" smtClean="0"/>
              <a:t>костюма и крестьянского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Княжеские костюмы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Крестьянский костюм</a:t>
            </a:r>
            <a:endParaRPr lang="ru-RU" dirty="0"/>
          </a:p>
        </p:txBody>
      </p:sp>
      <p:pic>
        <p:nvPicPr>
          <p:cNvPr id="13" name="Содержимое 12" descr="5aabae544b1cf1324ad5f09fd8d8fb82-800x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8011"/>
            <a:ext cx="4040188" cy="3030141"/>
          </a:xfrm>
        </p:spPr>
      </p:pic>
      <p:pic>
        <p:nvPicPr>
          <p:cNvPr id="14" name="Содержимое 13" descr="a5c51427cfad83b925fd678ae3c6cdd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38755" y="2362200"/>
            <a:ext cx="2854314" cy="39417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Что это слово значит?</a:t>
            </a:r>
            <a:br>
              <a:rPr lang="ru-RU" dirty="0" smtClean="0"/>
            </a:br>
            <a:r>
              <a:rPr lang="ru-RU" dirty="0" smtClean="0"/>
              <a:t>Игра «ДА» и «НЕТ» 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1.сарафан</a:t>
            </a:r>
          </a:p>
          <a:p>
            <a:r>
              <a:rPr lang="ru-RU" dirty="0" smtClean="0"/>
              <a:t>2. рубаха</a:t>
            </a:r>
          </a:p>
          <a:p>
            <a:r>
              <a:rPr lang="ru-RU" dirty="0" smtClean="0"/>
              <a:t>3. портки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навершник</a:t>
            </a:r>
            <a:endParaRPr lang="ru-RU" dirty="0" smtClean="0"/>
          </a:p>
          <a:p>
            <a:r>
              <a:rPr lang="ru-RU" dirty="0" smtClean="0"/>
              <a:t>5.онучи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запан</a:t>
            </a:r>
            <a:endParaRPr lang="ru-RU" dirty="0" smtClean="0"/>
          </a:p>
          <a:p>
            <a:r>
              <a:rPr lang="ru-RU" dirty="0" smtClean="0"/>
              <a:t>7.кафтан</a:t>
            </a:r>
          </a:p>
          <a:p>
            <a:r>
              <a:rPr lang="ru-RU" dirty="0" smtClean="0"/>
              <a:t>8. кушак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8. кушак</a:t>
            </a:r>
          </a:p>
          <a:p>
            <a:r>
              <a:rPr lang="ru-RU" dirty="0" smtClean="0"/>
              <a:t>9. сорока</a:t>
            </a:r>
          </a:p>
          <a:p>
            <a:r>
              <a:rPr lang="ru-RU" dirty="0" smtClean="0"/>
              <a:t>10 .кичка</a:t>
            </a:r>
          </a:p>
          <a:p>
            <a:r>
              <a:rPr lang="ru-RU" dirty="0" smtClean="0"/>
              <a:t>11. понева</a:t>
            </a:r>
          </a:p>
          <a:p>
            <a:r>
              <a:rPr lang="ru-RU" dirty="0" smtClean="0"/>
              <a:t>12. </a:t>
            </a:r>
            <a:r>
              <a:rPr lang="ru-RU" dirty="0" err="1" smtClean="0"/>
              <a:t>андорак</a:t>
            </a:r>
            <a:endParaRPr lang="ru-RU" dirty="0" smtClean="0"/>
          </a:p>
          <a:p>
            <a:r>
              <a:rPr lang="ru-RU" dirty="0" smtClean="0"/>
              <a:t>13. </a:t>
            </a:r>
            <a:r>
              <a:rPr lang="ru-RU" dirty="0" err="1" smtClean="0"/>
              <a:t>соборник</a:t>
            </a:r>
            <a:endParaRPr lang="ru-RU" dirty="0" smtClean="0"/>
          </a:p>
          <a:p>
            <a:r>
              <a:rPr lang="ru-RU" dirty="0" smtClean="0"/>
              <a:t>14. кокошник.</a:t>
            </a:r>
          </a:p>
          <a:p>
            <a:r>
              <a:rPr lang="ru-RU" dirty="0" smtClean="0"/>
              <a:t>15.косоворотка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 всём одежда говорила…</a:t>
            </a:r>
            <a:endParaRPr lang="ru-RU" dirty="0"/>
          </a:p>
        </p:txBody>
      </p:sp>
      <p:pic>
        <p:nvPicPr>
          <p:cNvPr id="26" name="Содержимое 25" descr="25114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6344" y="1646238"/>
            <a:ext cx="4891311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В одно отверстие входишь, а в три выходишь?» </a:t>
            </a:r>
            <a:endParaRPr lang="ru-RU" dirty="0"/>
          </a:p>
        </p:txBody>
      </p:sp>
      <p:pic>
        <p:nvPicPr>
          <p:cNvPr id="10" name="Содержимое 9" descr="screen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320</TotalTime>
  <Words>186</Words>
  <Application>Microsoft Office PowerPoint</Application>
  <PresentationFormat>Экран (4:3)</PresentationFormat>
  <Paragraphs>49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a_Concepto</vt:lpstr>
      <vt:lpstr>Calibri</vt:lpstr>
      <vt:lpstr>Cambria</vt:lpstr>
      <vt:lpstr>Rockwell</vt:lpstr>
      <vt:lpstr>Wingdings 2</vt:lpstr>
      <vt:lpstr>Литейная</vt:lpstr>
      <vt:lpstr>Выставка коллекции фарфоровых кукол, ручной работы « Куколы в народных костюмах» </vt:lpstr>
      <vt:lpstr>День народного единства</vt:lpstr>
      <vt:lpstr>Женский русский народный костюм</vt:lpstr>
      <vt:lpstr>Русский народный костюм</vt:lpstr>
      <vt:lpstr>Костюмы делятся по назначению:</vt:lpstr>
      <vt:lpstr>Сравнение княжеского костюма и крестьянского</vt:lpstr>
      <vt:lpstr> Что это слово значит? Игра «ДА» и «НЕТ»  </vt:lpstr>
      <vt:lpstr>Обо всём одежда говорила…</vt:lpstr>
      <vt:lpstr>« В одно отверстие входишь, а в три выходишь?» </vt:lpstr>
      <vt:lpstr>Русский народный костюм</vt:lpstr>
      <vt:lpstr>Сравним…</vt:lpstr>
      <vt:lpstr>Головные уборы.</vt:lpstr>
      <vt:lpstr>Навершник и запан.</vt:lpstr>
      <vt:lpstr>Шуба и душегрея</vt:lpstr>
      <vt:lpstr>Кушак и пояс.</vt:lpstr>
      <vt:lpstr>Украшения.</vt:lpstr>
      <vt:lpstr>Картины К.Маковского</vt:lpstr>
      <vt:lpstr>Свадебные костюмы</vt:lpstr>
      <vt:lpstr>Спасибо за вснимание!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Пользователь Windows</cp:lastModifiedBy>
  <cp:revision>30</cp:revision>
  <dcterms:created xsi:type="dcterms:W3CDTF">2022-11-26T12:03:26Z</dcterms:created>
  <dcterms:modified xsi:type="dcterms:W3CDTF">2022-11-29T05:13:41Z</dcterms:modified>
</cp:coreProperties>
</file>