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  <p:sldMasterId id="2147483750" r:id="rId3"/>
  </p:sldMasterIdLst>
  <p:sldIdLst>
    <p:sldId id="256" r:id="rId4"/>
    <p:sldId id="289" r:id="rId5"/>
    <p:sldId id="291" r:id="rId6"/>
    <p:sldId id="290" r:id="rId7"/>
    <p:sldId id="287" r:id="rId8"/>
    <p:sldId id="257" r:id="rId9"/>
    <p:sldId id="260" r:id="rId10"/>
    <p:sldId id="292" r:id="rId11"/>
    <p:sldId id="28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1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3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5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68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3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82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10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5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54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68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58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BE61-F723-4FD8-A6F5-EBF9970DE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8D52-C259-4151-BD6D-5BA6E17B5C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48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B3B10BE-3D45-4EF0-83CA-2EE91B5BE9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13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>
                <a:solidFill>
                  <a:srgbClr val="632E62"/>
                </a:solidFill>
              </a:rPr>
              <a:pPr/>
              <a:t>03.11.2023</a:t>
            </a:fld>
            <a:endParaRPr lang="ru-RU">
              <a:solidFill>
                <a:srgbClr val="632E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4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B3B10BE-3D45-4EF0-83CA-2EE91B5BE9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81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>
                <a:solidFill>
                  <a:srgbClr val="632E62"/>
                </a:solidFill>
              </a:rPr>
              <a:pPr/>
              <a:t>03.11.2023</a:t>
            </a:fld>
            <a:endParaRPr lang="ru-RU">
              <a:solidFill>
                <a:srgbClr val="632E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5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>
                <a:solidFill>
                  <a:srgbClr val="632E62"/>
                </a:solidFill>
              </a:rPr>
              <a:pPr/>
              <a:t>03.11.2023</a:t>
            </a:fld>
            <a:endParaRPr lang="ru-RU">
              <a:solidFill>
                <a:srgbClr val="632E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80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>
                <a:solidFill>
                  <a:srgbClr val="632E62"/>
                </a:solidFill>
              </a:rPr>
              <a:pPr/>
              <a:t>03.11.2023</a:t>
            </a:fld>
            <a:endParaRPr lang="ru-RU">
              <a:solidFill>
                <a:srgbClr val="632E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12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>
                <a:solidFill>
                  <a:srgbClr val="632E62"/>
                </a:solidFill>
              </a:rPr>
              <a:pPr/>
              <a:t>03.11.2023</a:t>
            </a:fld>
            <a:endParaRPr lang="ru-RU">
              <a:solidFill>
                <a:srgbClr val="632E6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6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>
                <a:solidFill>
                  <a:srgbClr val="632E62"/>
                </a:solidFill>
              </a:rPr>
              <a:pPr/>
              <a:t>03.11.2023</a:t>
            </a:fld>
            <a:endParaRPr lang="ru-RU">
              <a:solidFill>
                <a:srgbClr val="632E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EAE5EB"/>
                </a:solidFill>
              </a:rPr>
              <a:pPr/>
              <a:t>‹#›</a:t>
            </a:fld>
            <a:endParaRPr lang="ru-RU">
              <a:solidFill>
                <a:srgbClr val="EAE5E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96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B3B10BE-3D45-4EF0-83CA-2EE91B5BE9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52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>
                <a:solidFill>
                  <a:srgbClr val="632E62"/>
                </a:solidFill>
              </a:rPr>
              <a:pPr/>
              <a:t>03.11.2023</a:t>
            </a:fld>
            <a:endParaRPr lang="ru-RU">
              <a:solidFill>
                <a:srgbClr val="632E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13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>
                <a:solidFill>
                  <a:srgbClr val="632E62"/>
                </a:solidFill>
              </a:rPr>
              <a:pPr/>
              <a:t>03.11.2023</a:t>
            </a:fld>
            <a:endParaRPr lang="ru-RU">
              <a:solidFill>
                <a:srgbClr val="632E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2E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632E62"/>
                </a:solidFill>
              </a:rPr>
              <a:pPr/>
              <a:t>‹#›</a:t>
            </a:fld>
            <a:endParaRPr lang="ru-RU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7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1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2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5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482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4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4B3B10BE-3D45-4EF0-83CA-2EE91B5BE91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A6EBD86-D37A-4FB3-8C8F-FC5B1536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1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4B3B10BE-3D45-4EF0-83CA-2EE91B5BE919}" type="datetimeFigureOut">
              <a:rPr lang="ru-RU" smtClean="0">
                <a:solidFill>
                  <a:srgbClr val="EAE5EB"/>
                </a:solidFill>
              </a:rPr>
              <a:pPr/>
              <a:t>03.11.2023</a:t>
            </a:fld>
            <a:endParaRPr lang="ru-RU">
              <a:solidFill>
                <a:srgbClr val="EAE5E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EAE5E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A6EBD86-D37A-4FB3-8C8F-FC5B1536294F}" type="slidenum">
              <a:rPr lang="ru-RU" smtClean="0">
                <a:solidFill>
                  <a:srgbClr val="EAE5EB"/>
                </a:solidFill>
              </a:rPr>
              <a:pPr/>
              <a:t>‹#›</a:t>
            </a:fld>
            <a:endParaRPr lang="ru-RU">
              <a:solidFill>
                <a:srgbClr val="EAE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6948" y="4964710"/>
            <a:ext cx="774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Презентацию оформила: учитель начальных классов Шлык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В.П.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4514" y="2435292"/>
            <a:ext cx="66976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1CACE3">
                        <a:satMod val="155000"/>
                      </a:srgbClr>
                    </a:gs>
                    <a:gs pos="100000">
                      <a:srgbClr val="1CACE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Природа моего края</a:t>
            </a:r>
            <a:endParaRPr lang="ru-RU" sz="66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rgbClr val="1CACE3">
                      <a:satMod val="155000"/>
                    </a:srgbClr>
                  </a:gs>
                  <a:gs pos="100000">
                    <a:srgbClr val="1CACE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56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nterier-foto.ru/wp-content/uploads/2015/02/kuzneckij-alatau-64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8"/>
          <a:stretch/>
        </p:blipFill>
        <p:spPr bwMode="auto">
          <a:xfrm>
            <a:off x="1762994" y="3282215"/>
            <a:ext cx="8709292" cy="313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83" y="777325"/>
            <a:ext cx="6377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занятие 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074" name="Picture 2" descr="https://ds04.infourok.ru/uploads/ex/12cc/00169483-c3fe4c35/hello_html_489ca1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604">
            <a:off x="569841" y="1255961"/>
            <a:ext cx="3102546" cy="210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tildacdn.com/tild6439-3063-4163-b134-653836333330/1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783">
            <a:off x="7722554" y="1293200"/>
            <a:ext cx="3965717" cy="231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bigtranstour.ru/assets/images/tours/kavkaz/PHOTO-2021-05-13-12-15-16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00" y="1127928"/>
            <a:ext cx="3087351" cy="22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2all.ru/images/goods/43908/0/12200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2" y="180871"/>
            <a:ext cx="11590948" cy="62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2053" y="1926735"/>
            <a:ext cx="2191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Москва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029768" y="2536090"/>
            <a:ext cx="190918" cy="1970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065666" y="4748402"/>
            <a:ext cx="190918" cy="1970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21447" y="4385268"/>
            <a:ext cx="14702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Иркутск</a:t>
            </a:r>
            <a:endParaRPr lang="ru-RU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ibreklama.nethouse.ru/static/img/0000/0004/9304/49304487.fd7x7enjzl.W6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6" y="399704"/>
            <a:ext cx="11507989" cy="6084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8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a4/000ee43b-51935bc2/hello_html_m58b27e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16292"/>
            <a:ext cx="12148457" cy="66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662435" y="116292"/>
            <a:ext cx="1276141" cy="76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86295" y="1695558"/>
            <a:ext cx="1276141" cy="76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00505" y="5865624"/>
            <a:ext cx="1276141" cy="76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2643" y="364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ru-RU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ru-RU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1213" y="15749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ru-RU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ru-RU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80111" y="57990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ru-RU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ru-RU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2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5046e40a-edf4-508a-a3e8-326dcc06f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3203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gcatdog.ru/wp-content/uploads/a/a/e/aae65d93b24ce79fa7a56732e2b22f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288759"/>
            <a:ext cx="11692308" cy="62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81385" y="638021"/>
            <a:ext cx="2981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Этаж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69011" y="1632350"/>
            <a:ext cx="2981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Этаж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0918" y="4284284"/>
            <a:ext cx="2624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Этаж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0419" y="2828290"/>
            <a:ext cx="2483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Этаж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21450" y="5207614"/>
            <a:ext cx="2483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Этаж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21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26" t="30878" r="30447" b="18035"/>
          <a:stretch/>
        </p:blipFill>
        <p:spPr>
          <a:xfrm>
            <a:off x="308008" y="259882"/>
            <a:ext cx="11569567" cy="62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a4/000ee43b-51935bc2/hello_html_m58b27e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16292"/>
            <a:ext cx="12148457" cy="66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386295" y="1695558"/>
            <a:ext cx="1276141" cy="76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00505" y="5865624"/>
            <a:ext cx="1276141" cy="76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1213" y="15749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ru-RU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ru-RU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80111" y="57990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ru-RU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ru-RU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1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a4/000ee43b-51935bc2/hello_html_m58b27e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16292"/>
            <a:ext cx="12148457" cy="66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662435" y="116292"/>
            <a:ext cx="1276141" cy="76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86295" y="1695558"/>
            <a:ext cx="1276141" cy="76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00505" y="5865624"/>
            <a:ext cx="1276141" cy="76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2643" y="364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ru-RU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ru-RU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1213" y="15749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ru-RU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ru-RU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80111" y="57990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ru-RU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ru-RU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Picture 4" descr="https://illustrators.ru/uploads/illustration/image/1141774/main_%D0%97%D0%B5%D0%BC%D0%BB%D1%8F%D0%BD%D0%B8%D0%BA%D0%B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32" y="4538082"/>
            <a:ext cx="2042352" cy="22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llustrators.ru/uploads/illustration/image/1141774/main_%D0%97%D0%B5%D0%BC%D0%BB%D1%8F%D0%BD%D0%B8%D0%BA%D0%B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88" y="3680794"/>
            <a:ext cx="2042352" cy="22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llustrators.ru/uploads/illustration/image/1141774/main_%D0%97%D0%B5%D0%BC%D0%BB%D1%8F%D0%BD%D0%B8%D0%BA%D0%B0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10" y="3534924"/>
            <a:ext cx="2042352" cy="22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llustrators.ru/uploads/illustration/image/1141774/main_%D0%97%D0%B5%D0%BC%D0%BB%D1%8F%D0%BD%D0%B8%D0%BA%D0%B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01" y="2824947"/>
            <a:ext cx="2042352" cy="22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llustrators.ru/uploads/illustration/image/1141774/main_%D0%97%D0%B5%D0%BC%D0%BB%D1%8F%D0%BD%D0%B8%D0%BA%D0%B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1" y="4650131"/>
            <a:ext cx="2042352" cy="22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ав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41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Monotype Corsiva</vt:lpstr>
      <vt:lpstr>Times New Roman</vt:lpstr>
      <vt:lpstr>Савон</vt:lpstr>
      <vt:lpstr>Тема Office</vt:lpstr>
      <vt:lpstr>1_Савон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63</cp:revision>
  <dcterms:created xsi:type="dcterms:W3CDTF">2021-02-07T10:48:24Z</dcterms:created>
  <dcterms:modified xsi:type="dcterms:W3CDTF">2023-11-03T05:35:52Z</dcterms:modified>
</cp:coreProperties>
</file>