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2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7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8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7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4534-266C-4B9B-A888-6678EE5A142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D225-2CBB-4F8C-B2CD-0669352FC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02" y="-31188"/>
            <a:ext cx="91971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МБДОУ </a:t>
            </a:r>
            <a:r>
              <a:rPr lang="ru-RU" sz="1800" b="1" dirty="0" err="1" smtClean="0"/>
              <a:t>Краснослободский</a:t>
            </a:r>
            <a:r>
              <a:rPr lang="ru-RU" sz="1800" b="1" dirty="0" smtClean="0"/>
              <a:t> детский сад комбинированного вида «Сказка»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22602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Мастер класс на тему: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«</a:t>
            </a:r>
            <a:r>
              <a:rPr lang="ru-RU" sz="4400" dirty="0" err="1" smtClean="0">
                <a:solidFill>
                  <a:schemeClr val="tx1"/>
                </a:solidFill>
              </a:rPr>
              <a:t>Игровизор</a:t>
            </a:r>
            <a:r>
              <a:rPr lang="ru-RU" sz="4400" dirty="0" smtClean="0">
                <a:solidFill>
                  <a:schemeClr val="tx1"/>
                </a:solidFill>
              </a:rPr>
              <a:t> в интеллектуально-творческом развитии дошкольников»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   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Подготовила: </a:t>
            </a:r>
            <a:r>
              <a:rPr lang="ru-RU" sz="1800" dirty="0" err="1" smtClean="0">
                <a:solidFill>
                  <a:schemeClr val="tx1"/>
                </a:solidFill>
              </a:rPr>
              <a:t>Доронькина</a:t>
            </a:r>
            <a:r>
              <a:rPr lang="ru-RU" sz="1800" dirty="0" smtClean="0">
                <a:solidFill>
                  <a:schemeClr val="tx1"/>
                </a:solidFill>
              </a:rPr>
              <a:t> А.М.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453261" cy="16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Рефлексия: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-Часто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-Средне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-Редко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98" y="1525195"/>
            <a:ext cx="1440160" cy="1425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2" y="2951049"/>
            <a:ext cx="1340768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64" y="4293096"/>
            <a:ext cx="1473050" cy="14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9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5" cy="6858000"/>
          </a:xfrm>
        </p:spPr>
      </p:pic>
    </p:spTree>
    <p:extLst>
      <p:ext uri="{BB962C8B-B14F-4D97-AF65-F5344CB8AC3E}">
        <p14:creationId xmlns:p14="http://schemas.microsoft.com/office/powerpoint/2010/main" val="5161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20" y="1124744"/>
            <a:ext cx="68047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0" y="-169468"/>
            <a:ext cx="9269995" cy="71268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19168"/>
            <a:ext cx="8097374" cy="46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695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86150"/>
            <a:ext cx="7005724" cy="52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916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15071"/>
            <a:ext cx="6067003" cy="5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1" cy="69648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79784" y="1736812"/>
            <a:ext cx="3412695" cy="2030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Экономичность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5479784" y="4221088"/>
            <a:ext cx="3412695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Возможность самоконтроля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539552" y="1736812"/>
            <a:ext cx="3247434" cy="2030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Многофункцио-нальность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39552" y="4241157"/>
            <a:ext cx="3247434" cy="1996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Вариативность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63269" y="17368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95536" y="52652"/>
            <a:ext cx="8352928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Основные принципы </a:t>
            </a:r>
            <a:r>
              <a:rPr lang="ru-RU" sz="3200" dirty="0" err="1" smtClean="0"/>
              <a:t>Игровизора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71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9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Геоконт.Геометрический</a:t>
            </a:r>
            <a:r>
              <a:rPr lang="ru-RU" sz="3600" dirty="0" smtClean="0"/>
              <a:t> конструктор»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0"/>
            <a:ext cx="7704856" cy="43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6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Краснослободский детский сад комбинированного вида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«Геоконт.Геометрический конструктор»</vt:lpstr>
      <vt:lpstr>Рефлексия:   -Часто   -Средне  -Редко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Краснослободский детский сад комбинированного вида «Сказка»</dc:title>
  <dc:creator>User</dc:creator>
  <cp:lastModifiedBy>User</cp:lastModifiedBy>
  <cp:revision>9</cp:revision>
  <dcterms:created xsi:type="dcterms:W3CDTF">2023-03-30T17:30:37Z</dcterms:created>
  <dcterms:modified xsi:type="dcterms:W3CDTF">2023-03-30T18:59:04Z</dcterms:modified>
</cp:coreProperties>
</file>