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58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73" r:id="rId15"/>
    <p:sldId id="259" r:id="rId16"/>
    <p:sldId id="271" r:id="rId17"/>
    <p:sldId id="272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387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818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807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650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084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576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659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165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494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008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25.10.2020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404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lang="ru-RU" sz="6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7431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25049" y="488866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69378" y="6270111"/>
            <a:ext cx="540000" cy="54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908720"/>
            <a:ext cx="71476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Monotype Corsiva" panose="03010101010201010101" pitchFamily="66" charset="0"/>
              </a:rPr>
              <a:t>«Инклюзивные модели получения дошкольного образования детьми  с ограниченными возможностями здоровья»</a:t>
            </a:r>
            <a:endParaRPr lang="ru-RU" sz="3600" b="1" dirty="0">
              <a:solidFill>
                <a:schemeClr val="tx2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2193" b="99561" l="1073" r="96996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6601" y="3573016"/>
            <a:ext cx="2841625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499992" y="3645024"/>
            <a:ext cx="4195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«Для того, чтобы было легко жить с каждым человеком, думай о том, что тебя соединяет, а не о том, что тебя разъединяет с ним».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Л.Н. Толстой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5157192"/>
            <a:ext cx="5220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Ларионова Ирина Александровна,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детский сад «Тополёк»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906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54868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5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009" y="6289139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476672"/>
            <a:ext cx="741682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Изменение представления государства и общества о правах и возможностях ребенка   привело к постановке практической задачи максимального охвата образованием всех детей с ограниченными возможностями здоровья.  Признание права любого ребенка на получение образования, отвечающего его потребностям и полноценно использующего возможности развития, обусловило важнейшие инициативы и ориентиры новой образовательной политики.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4509120"/>
            <a:ext cx="237172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02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980728"/>
            <a:ext cx="58849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Что такое  «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Инклюзивное образование»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? </a:t>
            </a:r>
          </a:p>
        </p:txBody>
      </p:sp>
      <p:pic>
        <p:nvPicPr>
          <p:cNvPr id="1638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629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988840"/>
            <a:ext cx="72008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Инклюзивное образование –  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возможностей. (Федеральный закон Российской Федерации от 29 декабря 2012 г. N 273-ФЗ "Об образовании в Российской Федерации).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04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031" y="6256898"/>
            <a:ext cx="56673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692696"/>
            <a:ext cx="522104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Интеграция «проблемных» детей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340768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Интеграция «проблемных» детей в образовательных учреждениях — это закономерный этап развития системы специального инклюзивного образования в любой стране мира, процесс, в который вовлечены все высокоразвитые страны, в том числе и Россия. Такой подход к образованию неординарных детей вызван к жизни причинами различного характера. Совокупно их можно обозначить как социальный заказ достигших определенного уровня экономического, культурного, правового развития общества и государства.</a:t>
            </a:r>
            <a:endParaRPr lang="ru-RU" sz="2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03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332656"/>
            <a:ext cx="7200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  инклюзивного образования</a:t>
            </a:r>
            <a:endParaRPr lang="ru-RU" sz="26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263" y="6291263"/>
            <a:ext cx="56673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1640" y="148478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4127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1484784"/>
            <a:ext cx="1584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836712"/>
            <a:ext cx="75608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   Ценность человека не зависит от его способностей и достижений;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    Каждый человек способен чувствовать и думать;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   Каждый человек имеет право на общение и на то, чтобы быть услышанным;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    Все люди нуждаются друг в друге;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   Подлинное образование может осуществляться только в контексте реальных взаимоотношений;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    Все люди нуждаются в поддержке и дружбе ровесников;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7.   Для всех обучающихся достижение прогресса скорее может быть в том, что они могут делать, чем в том, что не могут;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8.    Разнообразие усиливает все стороны жизни человека.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88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556792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8278" y="4654404"/>
            <a:ext cx="3058517" cy="184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9672" y="476672"/>
            <a:ext cx="6367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инклюзивного образования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15616" y="1556792"/>
            <a:ext cx="230425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Безбарьерная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среда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411760" y="2996952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Техническое оснащение учреждения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156176" y="1556792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Учебные курсы для педагогов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32040" y="2996952"/>
            <a:ext cx="2304256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Специальные программы обучения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059832" y="1052736"/>
            <a:ext cx="432048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851920" y="1052736"/>
            <a:ext cx="360040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932040" y="1052736"/>
            <a:ext cx="504056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652120" y="1052736"/>
            <a:ext cx="432048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4822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721" y="62833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18864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Термин и понятие</a:t>
            </a:r>
          </a:p>
          <a:p>
            <a:pPr algn="ctr"/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«Инклюзивное образование»</a:t>
            </a:r>
            <a:endParaRPr lang="ru-RU" sz="2800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484784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Термин "инклюзия" в переводе с английского языка означает "включенность". Инклюзивное образование (фр. 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inclusif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-включающий в себя, лат. 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-заключаю, включаю) - процесс развития общего образования, который подразумевает доступность образования для всех, в плане приспособления к различным нуждам всех детей, что обеспечивает доступ к образованию для детей с особыми потребностями.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3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Инклюзивное образование на территории РФ</a:t>
            </a:r>
            <a:endParaRPr lang="ru-RU" sz="28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3608" y="1412776"/>
            <a:ext cx="77768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сегодняшний день инклюзивное образование на территории РФ регулируется Конституцией РФ, федеральным законом «Об образовании», федеральным законом. В 2008 году Россия подписала Конвенцию ООН «О правах инвалидов». В статье двадцать четвертой Конвенции говорится том, что в целях реализации права на образование государства-участники должны обеспечить инклюзивное образование на всех уровнях и обучение в течение всей жизни человека.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58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</a:rPr>
              <a:t>Принципы инклюзивного образования</a:t>
            </a:r>
            <a:endParaRPr lang="ru-RU" sz="3200" b="1" u="sng" dirty="0">
              <a:solidFill>
                <a:schemeClr val="tx2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340768"/>
            <a:ext cx="69847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самостоятельной активности.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образовательный процесс всех участников.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Междисциплинарный подход.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Вариативность процессов обучения и воспитания.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Партнёрское взаимодействие с семьёй.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Динамическая модель детского сада.</a:t>
            </a:r>
          </a:p>
          <a:p>
            <a:pPr algn="just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3214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4703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6424" y="1052736"/>
            <a:ext cx="63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297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476672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 ДОУ в аспекте инклюзивного образования</a:t>
            </a:r>
            <a:endParaRPr lang="ru-RU" sz="2800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412776"/>
            <a:ext cx="75608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Практическим  аспектом  деятельности нашего  ДОУ является оценка  результата. При специальном воспитании и обучении,  обсуждение и оценка результата фокусируется на прогрессе воспитанников.  Несмотря на то, что стандартная система оценок позволяет достаточно легко измерить уровень развития и степень усвоения материала, она оставляет без внимания эмоциональные и межкультурные навыки ребенка, которые важны при социальной адаптации.  Поэтому педагоги  нашего ДОУ всё это учли и были созданы формы педагогического обучения и сопровождения ребёнка с ОВЗ.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71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педагогического обучения</a:t>
            </a:r>
            <a:endParaRPr lang="ru-RU" sz="3200" b="1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>
            <a:off x="1259632" y="980728"/>
            <a:ext cx="7272808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консилиум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331640" y="2996952"/>
            <a:ext cx="7272808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Индивидуальная образовательная программа работы с воспитанником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259632" y="5157192"/>
            <a:ext cx="7272808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и технологии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860032" y="22048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860032" y="429309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230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3341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" name="Picture 1" descr="C:\Users\Dom3\Desktop\Новая папка\Фото-0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96752"/>
            <a:ext cx="6672064" cy="50040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3568" y="476672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Пальчиковая гимнастика</a:t>
            </a:r>
            <a:endParaRPr lang="ru-RU" sz="3200" b="1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7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404664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Дидактические игры и упражнения</a:t>
            </a:r>
            <a:endParaRPr lang="ru-RU" sz="28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833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" name="Picture 1" descr="C:\Users\Dom3\Desktop\Новая папка\Фото-0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647384" cy="4985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2163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833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 descr="C:\Users\Dom3\Desktop\Новая папка\Фото-0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836712"/>
            <a:ext cx="6912768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2163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92696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</a:t>
            </a:r>
            <a:endParaRPr lang="ru-RU" sz="2800" b="1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3214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" name="Picture 1" descr="C:\Users\Dom3\Desktop\Новая папка\Фото-0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484784"/>
            <a:ext cx="6647384" cy="4985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214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игры и упражнения</a:t>
            </a:r>
            <a:endParaRPr lang="ru-RU" sz="2800" b="1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321426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358732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" name="Picture 1" descr="C:\Users\Dom3\Desktop\Новая папка\Фото-0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268760"/>
            <a:ext cx="6911413" cy="5183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892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" name="Picture 1" descr="C:\Users\Dom3\Desktop\Новая папка\Фото-0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48680"/>
            <a:ext cx="5615608" cy="5615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58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2" name="Picture 2" descr="C:\Users\Dom3\Desktop\Новая папка\Фото-01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48680"/>
            <a:ext cx="7871520" cy="5903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58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476672"/>
            <a:ext cx="74168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обучение, совместный труд, совместное преодоление трудностей и празднование небольших побед смогут воспитать гармоничную всестороннее развитую личность.</a:t>
            </a:r>
            <a:endParaRPr lang="ru-RU" sz="2800" b="1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Dom3\Desktop\_56c741fcd1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852936"/>
            <a:ext cx="51435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758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3" y="6297613"/>
            <a:ext cx="5603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1700808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000" b="1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58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400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Dom3</cp:lastModifiedBy>
  <cp:revision>23</cp:revision>
  <dcterms:created xsi:type="dcterms:W3CDTF">2017-03-27T18:26:13Z</dcterms:created>
  <dcterms:modified xsi:type="dcterms:W3CDTF">2020-10-25T14:59:16Z</dcterms:modified>
</cp:coreProperties>
</file>