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9" r:id="rId6"/>
    <p:sldId id="264" r:id="rId7"/>
    <p:sldId id="262" r:id="rId8"/>
    <p:sldId id="261" r:id="rId9"/>
    <p:sldId id="260" r:id="rId10"/>
    <p:sldId id="263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7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6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0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4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7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1BEB-B66F-4D07-B991-6EA8D15AF9F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3B33-77F0-46AF-9E40-3AAF51BA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5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рождения буквы 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Молотьба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4214"/>
            <a:ext cx="4876800" cy="44777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970202"/>
            <a:ext cx="5524893" cy="4411744"/>
          </a:xfrm>
        </p:spPr>
      </p:pic>
    </p:spTree>
    <p:extLst>
      <p:ext uri="{BB962C8B-B14F-4D97-AF65-F5344CB8AC3E}">
        <p14:creationId xmlns:p14="http://schemas.microsoft.com/office/powerpoint/2010/main" val="376059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Уборка в наше время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60345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7" y="1690688"/>
            <a:ext cx="5825764" cy="4738392"/>
          </a:xfrm>
        </p:spPr>
      </p:pic>
    </p:spTree>
    <p:extLst>
      <p:ext uri="{BB962C8B-B14F-4D97-AF65-F5344CB8AC3E}">
        <p14:creationId xmlns:p14="http://schemas.microsoft.com/office/powerpoint/2010/main" val="289913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219" y="182252"/>
            <a:ext cx="11664884" cy="1325563"/>
          </a:xfrm>
        </p:spPr>
        <p:txBody>
          <a:bodyPr/>
          <a:lstStyle/>
          <a:p>
            <a:r>
              <a:rPr lang="ru-RU" dirty="0" smtClean="0"/>
              <a:t>Вкусно и полезно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3" y="1690688"/>
            <a:ext cx="4254702" cy="35444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59" y="4054499"/>
            <a:ext cx="4099125" cy="27715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19" y="4054499"/>
            <a:ext cx="3901440" cy="2599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49" y="182252"/>
            <a:ext cx="4539006" cy="39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Широка страна моя родная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1" y="1690688"/>
            <a:ext cx="10303497" cy="4813807"/>
          </a:xfrm>
        </p:spPr>
      </p:pic>
    </p:spTree>
    <p:extLst>
      <p:ext uri="{BB962C8B-B14F-4D97-AF65-F5344CB8AC3E}">
        <p14:creationId xmlns:p14="http://schemas.microsoft.com/office/powerpoint/2010/main" val="44836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Болото.       </a:t>
            </a:r>
            <a:r>
              <a:rPr lang="ru-RU" dirty="0" smtClean="0">
                <a:solidFill>
                  <a:srgbClr val="FF0000"/>
                </a:solidFill>
              </a:rPr>
              <a:t>ТОПЬ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4809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480907"/>
          </a:xfrm>
        </p:spPr>
      </p:pic>
    </p:spTree>
    <p:extLst>
      <p:ext uri="{BB962C8B-B14F-4D97-AF65-F5344CB8AC3E}">
        <p14:creationId xmlns:p14="http://schemas.microsoft.com/office/powerpoint/2010/main" val="138809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err="1" smtClean="0"/>
              <a:t>Болотоходы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2169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216956"/>
          </a:xfrm>
        </p:spPr>
      </p:pic>
    </p:spTree>
    <p:extLst>
      <p:ext uri="{BB962C8B-B14F-4D97-AF65-F5344CB8AC3E}">
        <p14:creationId xmlns:p14="http://schemas.microsoft.com/office/powerpoint/2010/main" val="24977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Друг всегда поможет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18" y="1825625"/>
            <a:ext cx="6825006" cy="4707150"/>
          </a:xfrm>
        </p:spPr>
      </p:pic>
    </p:spTree>
    <p:extLst>
      <p:ext uri="{BB962C8B-B14F-4D97-AF65-F5344CB8AC3E}">
        <p14:creationId xmlns:p14="http://schemas.microsoft.com/office/powerpoint/2010/main" val="8166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Хлеб – наше главное богатство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3" y="1960776"/>
            <a:ext cx="5194169" cy="44588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960776"/>
            <a:ext cx="6216192" cy="44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Уборка урожая в прошлом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" y="1395167"/>
            <a:ext cx="5241303" cy="4901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03" y="1310326"/>
            <a:ext cx="5697719" cy="4986777"/>
          </a:xfrm>
        </p:spPr>
      </p:pic>
    </p:spTree>
    <p:extLst>
      <p:ext uri="{BB962C8B-B14F-4D97-AF65-F5344CB8AC3E}">
        <p14:creationId xmlns:p14="http://schemas.microsoft.com/office/powerpoint/2010/main" val="168189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Уборка урожая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8862"/>
            <a:ext cx="5181600" cy="489251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3" y="1498864"/>
            <a:ext cx="5250730" cy="4892510"/>
          </a:xfrm>
        </p:spPr>
      </p:pic>
    </p:spTree>
    <p:extLst>
      <p:ext uri="{BB962C8B-B14F-4D97-AF65-F5344CB8AC3E}">
        <p14:creationId xmlns:p14="http://schemas.microsoft.com/office/powerpoint/2010/main" val="169002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Сноп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1404593"/>
            <a:ext cx="4873657" cy="46568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79" y="1159497"/>
            <a:ext cx="5338321" cy="4901938"/>
          </a:xfrm>
        </p:spPr>
      </p:pic>
    </p:spTree>
    <p:extLst>
      <p:ext uri="{BB962C8B-B14F-4D97-AF65-F5344CB8AC3E}">
        <p14:creationId xmlns:p14="http://schemas.microsoft.com/office/powerpoint/2010/main" val="1247444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День рождения буквы П</vt:lpstr>
      <vt:lpstr>            Широка страна моя родная</vt:lpstr>
      <vt:lpstr>  Болото.       ТОПЬ</vt:lpstr>
      <vt:lpstr>                           Болотоходы</vt:lpstr>
      <vt:lpstr>                  Друг всегда поможет</vt:lpstr>
      <vt:lpstr>   Хлеб – наше главное богатство России</vt:lpstr>
      <vt:lpstr>             Уборка урожая в прошлом</vt:lpstr>
      <vt:lpstr>                         Уборка урожая</vt:lpstr>
      <vt:lpstr>                     Сноп</vt:lpstr>
      <vt:lpstr>Молотьба</vt:lpstr>
      <vt:lpstr> Уборка в наше время </vt:lpstr>
      <vt:lpstr>Вкусно и полезно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рождения буквы П</dc:title>
  <dc:creator>EKhar</dc:creator>
  <cp:lastModifiedBy>EKhar</cp:lastModifiedBy>
  <cp:revision>11</cp:revision>
  <dcterms:created xsi:type="dcterms:W3CDTF">2020-02-16T16:27:10Z</dcterms:created>
  <dcterms:modified xsi:type="dcterms:W3CDTF">2020-02-16T18:10:45Z</dcterms:modified>
</cp:coreProperties>
</file>