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вт 31.01.23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вт 31.01.23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вт 31.01.23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вт 31.01.23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вт 31.01.23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вт 31.01.23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вт 31.01.23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вт 31.01.23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вт 31.01.23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вт 31.01.23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вт 31.01.23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вт 31.01.23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вт 31.01.23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вт 31.01.23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98637"/>
            <a:ext cx="5235172" cy="1630363"/>
          </a:xfrm>
        </p:spPr>
        <p:txBody>
          <a:bodyPr rtlCol="0">
            <a:noAutofit/>
          </a:bodyPr>
          <a:lstStyle/>
          <a:p>
            <a:r>
              <a:rPr lang="en-US" sz="6600" b="1" dirty="0">
                <a:solidFill>
                  <a:srgbClr val="344529"/>
                </a:solidFill>
              </a:rPr>
              <a:t>Eating traditions and customs</a:t>
            </a:r>
            <a:endParaRPr lang="ru" sz="6600" b="1" dirty="0">
              <a:solidFill>
                <a:srgbClr val="34452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16800" y="3995738"/>
            <a:ext cx="4775200" cy="560387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>
                <a:solidFill>
                  <a:schemeClr val="tx1"/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EC0098-C88B-4F7C-B6AA-9A985753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вт 31.01.23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2E6F4-36E1-46B0-9575-C5756CE3E6CF}"/>
              </a:ext>
            </a:extLst>
          </p:cNvPr>
          <p:cNvSpPr txBox="1"/>
          <p:nvPr/>
        </p:nvSpPr>
        <p:spPr>
          <a:xfrm>
            <a:off x="635926" y="566987"/>
            <a:ext cx="506660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И сказал нам дядя Круз                            Сок отличный ,сок (   …   )       </a:t>
            </a:r>
          </a:p>
          <a:p>
            <a:pPr algn="just"/>
            <a:r>
              <a:rPr lang="ru-RU" sz="2200" dirty="0"/>
              <a:t>Яиц десяток купила </a:t>
            </a:r>
            <a:r>
              <a:rPr lang="ru-RU" sz="2200" dirty="0" err="1"/>
              <a:t>Пэг</a:t>
            </a:r>
            <a:r>
              <a:rPr lang="ru-RU" sz="2200" dirty="0"/>
              <a:t>                            Яйца по-английски (   …     )</a:t>
            </a:r>
          </a:p>
          <a:p>
            <a:r>
              <a:rPr lang="ru-RU" sz="2200" dirty="0"/>
              <a:t>Что, как рыба ты молчишь?                     Рыба по-английски (   … )</a:t>
            </a:r>
          </a:p>
          <a:p>
            <a:r>
              <a:rPr lang="ru-RU" sz="2200" dirty="0"/>
              <a:t>Очень любит хлеб Фрэд                           Хлеб по-английски (   …  )</a:t>
            </a:r>
          </a:p>
          <a:p>
            <a:r>
              <a:rPr lang="ru-RU" sz="2200" dirty="0"/>
              <a:t>При виде мяса кот урчит                          Мясо по-английски (  …  )</a:t>
            </a:r>
          </a:p>
          <a:p>
            <a:r>
              <a:rPr lang="ru-RU" sz="2200" dirty="0"/>
              <a:t>Любит мед братишка Даня                   Мед конечно будет ( …   )</a:t>
            </a:r>
          </a:p>
          <a:p>
            <a:r>
              <a:rPr lang="ru-RU" sz="2200" dirty="0"/>
              <a:t> Чаем с сахаром угощаю я друга</a:t>
            </a:r>
          </a:p>
          <a:p>
            <a:r>
              <a:rPr lang="ru-RU" sz="2200" dirty="0"/>
              <a:t>Сахар по – </a:t>
            </a:r>
            <a:r>
              <a:rPr lang="ru-RU" sz="2200" dirty="0" err="1"/>
              <a:t>английски</a:t>
            </a:r>
            <a:r>
              <a:rPr lang="ru-RU" sz="2200" dirty="0"/>
              <a:t> (     ….       )</a:t>
            </a:r>
          </a:p>
          <a:p>
            <a:r>
              <a:rPr lang="ru-RU" sz="2200" dirty="0"/>
              <a:t>Бутерброд с ветчиной я ем</a:t>
            </a:r>
          </a:p>
          <a:p>
            <a:r>
              <a:rPr lang="ru-RU" sz="2200" dirty="0"/>
              <a:t>Ветчина конечно(     …          )</a:t>
            </a:r>
          </a:p>
          <a:p>
            <a:r>
              <a:rPr lang="ru-RU" sz="2200" dirty="0"/>
              <a:t>Сыр, </a:t>
            </a:r>
            <a:r>
              <a:rPr lang="ru-RU" sz="2200" dirty="0" err="1"/>
              <a:t>сырочек</a:t>
            </a:r>
            <a:r>
              <a:rPr lang="ru-RU" sz="2200" dirty="0"/>
              <a:t> будет (    …      )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4B334C-5D8E-4D25-819D-BF383235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24" y="1514637"/>
            <a:ext cx="5739028" cy="43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D4A103-AA87-4811-B8EC-895F1334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вт 31.01.23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0182AD-17AF-4D25-950D-A5871E65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AEA8D1-81AD-4CC2-8D0F-7B5AD160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вт 31.01.23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A54C2C-4E38-4363-9835-9316DD6A6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" y="62345"/>
            <a:ext cx="10939549" cy="6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{3F387450-53F4-4D4C-B847-8B1D90762415}tf78438558_win32</Template>
  <TotalTime>11</TotalTime>
  <Words>103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Garamond</vt:lpstr>
      <vt:lpstr>СавонVTI</vt:lpstr>
      <vt:lpstr>Eating traditions and customs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traditions and customs</dc:title>
  <dc:creator>МКОУ СОШ №2</dc:creator>
  <cp:lastModifiedBy>МКОУ СОШ №2</cp:lastModifiedBy>
  <cp:revision>1</cp:revision>
  <dcterms:created xsi:type="dcterms:W3CDTF">2023-01-31T08:36:30Z</dcterms:created>
  <dcterms:modified xsi:type="dcterms:W3CDTF">2023-01-31T08:48:05Z</dcterms:modified>
</cp:coreProperties>
</file>